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Blinker ExtraLight"/>
      <p:regular r:id="rId26"/>
      <p:bold r:id="rId27"/>
    </p:embeddedFont>
    <p:embeddedFont>
      <p:font typeface="Blinker SemiBold"/>
      <p:regular r:id="rId28"/>
      <p:bold r:id="rId29"/>
    </p:embeddedFont>
    <p:embeddedFont>
      <p:font typeface="Montserrat"/>
      <p:regular r:id="rId30"/>
      <p:bold r:id="rId31"/>
      <p:italic r:id="rId32"/>
      <p:boldItalic r:id="rId33"/>
    </p:embeddedFont>
    <p:embeddedFont>
      <p:font typeface="Big Shoulders Text Thin"/>
      <p:regular r:id="rId34"/>
      <p:bold r:id="rId35"/>
    </p:embeddedFont>
    <p:embeddedFont>
      <p:font typeface="Be Vietnam"/>
      <p:regular r:id="rId36"/>
      <p:bold r:id="rId37"/>
      <p:italic r:id="rId38"/>
      <p:boldItalic r:id="rId39"/>
    </p:embeddedFont>
    <p:embeddedFont>
      <p:font typeface="Fira Sans Condensed Medium"/>
      <p:regular r:id="rId40"/>
      <p:bold r:id="rId41"/>
      <p:italic r:id="rId42"/>
      <p:boldItalic r:id="rId43"/>
    </p:embeddedFont>
    <p:embeddedFont>
      <p:font typeface="Blinker Light"/>
      <p:regular r:id="rId44"/>
      <p:bold r:id="rId45"/>
    </p:embeddedFont>
    <p:embeddedFont>
      <p:font typeface="Blinker"/>
      <p:regular r:id="rId46"/>
      <p:bold r:id="rId47"/>
    </p:embeddedFont>
    <p:embeddedFont>
      <p:font typeface="Montserrat ExtraBold"/>
      <p:bold r:id="rId48"/>
      <p:boldItalic r:id="rId49"/>
    </p:embeddedFont>
    <p:embeddedFont>
      <p:font typeface="Big Shoulders Text"/>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Medium-regular.fntdata"/><Relationship Id="rId42" Type="http://schemas.openxmlformats.org/officeDocument/2006/relationships/font" Target="fonts/FiraSansCondensedMedium-italic.fntdata"/><Relationship Id="rId41" Type="http://schemas.openxmlformats.org/officeDocument/2006/relationships/font" Target="fonts/FiraSansCondensedMedium-bold.fntdata"/><Relationship Id="rId44" Type="http://schemas.openxmlformats.org/officeDocument/2006/relationships/font" Target="fonts/BlinkerLight-regular.fntdata"/><Relationship Id="rId43" Type="http://schemas.openxmlformats.org/officeDocument/2006/relationships/font" Target="fonts/FiraSansCondensedMedium-boldItalic.fntdata"/><Relationship Id="rId46" Type="http://schemas.openxmlformats.org/officeDocument/2006/relationships/font" Target="fonts/Blinker-regular.fntdata"/><Relationship Id="rId45" Type="http://schemas.openxmlformats.org/officeDocument/2006/relationships/font" Target="fonts/Blinker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ExtraBold-bold.fntdata"/><Relationship Id="rId47" Type="http://schemas.openxmlformats.org/officeDocument/2006/relationships/font" Target="fonts/Blinker-bold.fntdata"/><Relationship Id="rId49" Type="http://schemas.openxmlformats.org/officeDocument/2006/relationships/font" Target="fonts/MontserratExtra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BigShouldersTextThin-bold.fntdata"/><Relationship Id="rId34" Type="http://schemas.openxmlformats.org/officeDocument/2006/relationships/font" Target="fonts/BigShouldersTextThin-regular.fntdata"/><Relationship Id="rId37" Type="http://schemas.openxmlformats.org/officeDocument/2006/relationships/font" Target="fonts/BeVietnam-bold.fntdata"/><Relationship Id="rId36" Type="http://schemas.openxmlformats.org/officeDocument/2006/relationships/font" Target="fonts/BeVietnam-regular.fntdata"/><Relationship Id="rId39" Type="http://schemas.openxmlformats.org/officeDocument/2006/relationships/font" Target="fonts/BeVietnam-boldItalic.fntdata"/><Relationship Id="rId38" Type="http://schemas.openxmlformats.org/officeDocument/2006/relationships/font" Target="fonts/BeVietna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BlinkerExtraLight-regular.fntdata"/><Relationship Id="rId25" Type="http://schemas.openxmlformats.org/officeDocument/2006/relationships/slide" Target="slides/slide19.xml"/><Relationship Id="rId28" Type="http://schemas.openxmlformats.org/officeDocument/2006/relationships/font" Target="fonts/BlinkerSemiBold-regular.fntdata"/><Relationship Id="rId27" Type="http://schemas.openxmlformats.org/officeDocument/2006/relationships/font" Target="fonts/BlinkerExtraLight-bold.fntdata"/><Relationship Id="rId29" Type="http://schemas.openxmlformats.org/officeDocument/2006/relationships/font" Target="fonts/BlinkerSemiBold-bold.fntdata"/><Relationship Id="rId51" Type="http://schemas.openxmlformats.org/officeDocument/2006/relationships/font" Target="fonts/BigShouldersText-bold.fntdata"/><Relationship Id="rId50" Type="http://schemas.openxmlformats.org/officeDocument/2006/relationships/font" Target="fonts/BigShouldersTex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0f72819ea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0f72819ea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0f72819ea_3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0f72819ea_3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0f72819ea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0f72819ea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f0f72819ea_1_3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f0f72819ea_1_3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f0f72819ea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f0f72819ea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f2278fec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f2278fec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2278fec2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f2278fec2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f2278fec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f2278fec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f2278fec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f2278fec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f0f72819ea_3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f0f72819ea_3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f0f72819ea_1_4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f0f72819ea_1_4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0f72819ea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0f72819ea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0f72819ea_0_5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0f72819ea_0_5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f0f72819ea_1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f0f72819ea_1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0f72819e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0f72819e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f287fe23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f287fe23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f0f72819e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f0f72819e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f0f72819ea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f0f72819ea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2500528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2500528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2338500" y="1274925"/>
            <a:ext cx="4467000" cy="19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7200">
                <a:latin typeface="Blinker"/>
                <a:ea typeface="Blinker"/>
                <a:cs typeface="Blinker"/>
                <a:sym typeface="Blinker"/>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1841100" y="3460575"/>
            <a:ext cx="5461800" cy="4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7" name="Google Shape;57;p14"/>
          <p:cNvGrpSpPr/>
          <p:nvPr/>
        </p:nvGrpSpPr>
        <p:grpSpPr>
          <a:xfrm>
            <a:off x="-1637228" y="2573586"/>
            <a:ext cx="4466851" cy="4466944"/>
            <a:chOff x="4826272" y="-586639"/>
            <a:chExt cx="4466851" cy="4466944"/>
          </a:xfrm>
        </p:grpSpPr>
        <p:sp>
          <p:nvSpPr>
            <p:cNvPr id="58" name="Google Shape;58;p14"/>
            <p:cNvSpPr/>
            <p:nvPr/>
          </p:nvSpPr>
          <p:spPr>
            <a:xfrm rot="3192930">
              <a:off x="5463920" y="51285"/>
              <a:ext cx="3191553" cy="3191094"/>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3192930">
              <a:off x="5606430" y="170765"/>
              <a:ext cx="2960223" cy="296024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3192930">
              <a:off x="5748583" y="290066"/>
              <a:ext cx="2729352" cy="272937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3192930">
              <a:off x="5890915" y="409010"/>
              <a:ext cx="2498507" cy="2498966"/>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3192930">
              <a:off x="6033241" y="528373"/>
              <a:ext cx="2267661" cy="2267661"/>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3192930">
              <a:off x="6175394" y="647674"/>
              <a:ext cx="2036790" cy="2036790"/>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3192930">
              <a:off x="6317537" y="766970"/>
              <a:ext cx="1805919" cy="1805945"/>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3192930">
              <a:off x="6459669" y="886261"/>
              <a:ext cx="1575074" cy="1575074"/>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3192930">
              <a:off x="6601817" y="1005572"/>
              <a:ext cx="1344228" cy="1344202"/>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3192930">
              <a:off x="6744337" y="1125032"/>
              <a:ext cx="1112898" cy="1113382"/>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3192930">
              <a:off x="6886490" y="1244333"/>
              <a:ext cx="882027" cy="882511"/>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3192930">
              <a:off x="7028827" y="1363726"/>
              <a:ext cx="651156" cy="651181"/>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3192930">
              <a:off x="7170954" y="1483027"/>
              <a:ext cx="420336" cy="420310"/>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5488461" y="-1838315"/>
            <a:ext cx="5195283" cy="5194829"/>
            <a:chOff x="2939461" y="-1097015"/>
            <a:chExt cx="5195283" cy="5194829"/>
          </a:xfrm>
        </p:grpSpPr>
        <p:sp>
          <p:nvSpPr>
            <p:cNvPr id="72" name="Google Shape;72;p14"/>
            <p:cNvSpPr/>
            <p:nvPr/>
          </p:nvSpPr>
          <p:spPr>
            <a:xfrm rot="821724">
              <a:off x="3387261" y="-649133"/>
              <a:ext cx="4299684" cy="4299066"/>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rot="821724">
              <a:off x="3574447" y="-512444"/>
              <a:ext cx="3988035" cy="398806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821724">
              <a:off x="3761028" y="-375828"/>
              <a:ext cx="3677003" cy="367703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821724">
              <a:off x="3947681" y="-239817"/>
              <a:ext cx="3366007" cy="3366625"/>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821724">
              <a:off x="4134306" y="-103230"/>
              <a:ext cx="3055010" cy="3055010"/>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821724">
              <a:off x="4320887" y="33386"/>
              <a:ext cx="2743979" cy="2743979"/>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821724">
              <a:off x="4507463" y="170001"/>
              <a:ext cx="2432947" cy="2432982"/>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821724">
              <a:off x="4694010" y="306614"/>
              <a:ext cx="2121951" cy="2121951"/>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821724">
              <a:off x="4880591" y="443234"/>
              <a:ext cx="1810954" cy="1810919"/>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rot="821724">
              <a:off x="5067781" y="579889"/>
              <a:ext cx="1499304" cy="1499957"/>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821724">
              <a:off x="5254362" y="716505"/>
              <a:ext cx="1188273" cy="1188926"/>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821724">
              <a:off x="5441016" y="853130"/>
              <a:ext cx="877242" cy="877276"/>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821724">
              <a:off x="5627563" y="989746"/>
              <a:ext cx="566279" cy="566245"/>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4"/>
          <p:cNvGrpSpPr/>
          <p:nvPr/>
        </p:nvGrpSpPr>
        <p:grpSpPr>
          <a:xfrm>
            <a:off x="-2527143" y="-2355382"/>
            <a:ext cx="4783996" cy="4995679"/>
            <a:chOff x="-11503756" y="-7170832"/>
            <a:chExt cx="4783996" cy="4995679"/>
          </a:xfrm>
        </p:grpSpPr>
        <p:sp>
          <p:nvSpPr>
            <p:cNvPr id="86" name="Google Shape;86;p14"/>
            <p:cNvSpPr/>
            <p:nvPr/>
          </p:nvSpPr>
          <p:spPr>
            <a:xfrm rot="-4010284">
              <a:off x="-10014305" y="-5215960"/>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4010284">
              <a:off x="-10255911" y="-53193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4010284">
              <a:off x="-10490515" y="-5419695"/>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4010284">
              <a:off x="-10711138" y="-551407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4010284">
              <a:off x="-10945750" y="-561444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4010284">
              <a:off x="-11187349" y="-5717799"/>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4010284">
              <a:off x="-10414254" y="-543377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4010284">
              <a:off x="-10544542" y="-5489512"/>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4010284">
              <a:off x="-10816820" y="-560599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4010284">
              <a:off x="-11043719" y="-570306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4010284">
              <a:off x="-11278183" y="-5803371"/>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4010284">
              <a:off x="-11496583" y="-589680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rot="-4010284">
              <a:off x="-11735409" y="-599897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4"/>
          <p:cNvGrpSpPr/>
          <p:nvPr/>
        </p:nvGrpSpPr>
        <p:grpSpPr>
          <a:xfrm>
            <a:off x="6805507" y="2573568"/>
            <a:ext cx="4783996" cy="4995679"/>
            <a:chOff x="-13842256" y="-7832082"/>
            <a:chExt cx="4783996" cy="4995679"/>
          </a:xfrm>
        </p:grpSpPr>
        <p:sp>
          <p:nvSpPr>
            <p:cNvPr id="100" name="Google Shape;100;p14"/>
            <p:cNvSpPr/>
            <p:nvPr/>
          </p:nvSpPr>
          <p:spPr>
            <a:xfrm rot="6789716">
              <a:off x="-13570683" y="-6398182"/>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rot="6789716">
              <a:off x="-13329077" y="-62948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6789716">
              <a:off x="-13094472" y="-6194462"/>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rot="6789716">
              <a:off x="-12873849" y="-610007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rot="6789716">
              <a:off x="-12639238" y="-599970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6789716">
              <a:off x="-12397639" y="-5896343"/>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6789716">
              <a:off x="-14073909" y="-666022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rot="6789716">
              <a:off x="-13943621" y="-6604488"/>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rot="6789716">
              <a:off x="-13671342" y="-648800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6789716">
              <a:off x="-13444444" y="-639093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6789716">
              <a:off x="-13209980" y="-6290629"/>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6789716">
              <a:off x="-12991579" y="-619719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6789716">
              <a:off x="-12752754" y="-609502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15"/>
          <p:cNvSpPr txBox="1"/>
          <p:nvPr>
            <p:ph type="title"/>
          </p:nvPr>
        </p:nvSpPr>
        <p:spPr>
          <a:xfrm>
            <a:off x="5894575" y="2050675"/>
            <a:ext cx="2460000" cy="963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5" name="Google Shape;115;p15"/>
          <p:cNvSpPr txBox="1"/>
          <p:nvPr>
            <p:ph hasCustomPrompt="1" idx="2" type="title"/>
          </p:nvPr>
        </p:nvSpPr>
        <p:spPr>
          <a:xfrm>
            <a:off x="520888" y="1877300"/>
            <a:ext cx="1610400" cy="12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6" name="Google Shape;116;p15"/>
          <p:cNvSpPr txBox="1"/>
          <p:nvPr>
            <p:ph idx="1" type="subTitle"/>
          </p:nvPr>
        </p:nvSpPr>
        <p:spPr>
          <a:xfrm>
            <a:off x="5894575" y="3143300"/>
            <a:ext cx="2321100" cy="72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grpSp>
        <p:nvGrpSpPr>
          <p:cNvPr id="117" name="Google Shape;117;p15"/>
          <p:cNvGrpSpPr/>
          <p:nvPr/>
        </p:nvGrpSpPr>
        <p:grpSpPr>
          <a:xfrm>
            <a:off x="-2194475" y="-570787"/>
            <a:ext cx="7111100" cy="6284325"/>
            <a:chOff x="-2194475" y="-570787"/>
            <a:chExt cx="7111100" cy="6284325"/>
          </a:xfrm>
        </p:grpSpPr>
        <p:sp>
          <p:nvSpPr>
            <p:cNvPr id="118" name="Google Shape;118;p15"/>
            <p:cNvSpPr/>
            <p:nvPr/>
          </p:nvSpPr>
          <p:spPr>
            <a:xfrm>
              <a:off x="706800" y="1816038"/>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99350" y="1645063"/>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291900" y="1474838"/>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85200" y="1304613"/>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22250" y="1133638"/>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329700" y="963438"/>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537150" y="793213"/>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743825" y="622238"/>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951275" y="452038"/>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1158725" y="281813"/>
              <a:ext cx="5038875" cy="4579875"/>
            </a:xfrm>
            <a:custGeom>
              <a:rect b="b" l="l" r="r" t="t"/>
              <a:pathLst>
                <a:path extrusionOk="0" fill="none" h="183195" w="201555">
                  <a:moveTo>
                    <a:pt x="0" y="82950"/>
                  </a:moveTo>
                  <a:lnTo>
                    <a:pt x="57874" y="0"/>
                  </a:lnTo>
                  <a:lnTo>
                    <a:pt x="158666" y="8633"/>
                  </a:lnTo>
                  <a:lnTo>
                    <a:pt x="201554" y="100215"/>
                  </a:lnTo>
                  <a:lnTo>
                    <a:pt x="143711" y="183195"/>
                  </a:lnTo>
                  <a:lnTo>
                    <a:pt x="42919" y="17453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1365425" y="110838"/>
              <a:ext cx="5453025" cy="4921075"/>
            </a:xfrm>
            <a:custGeom>
              <a:rect b="b" l="l" r="r" t="t"/>
              <a:pathLst>
                <a:path extrusionOk="0" fill="none" h="196843" w="218121">
                  <a:moveTo>
                    <a:pt x="1" y="90518"/>
                  </a:moveTo>
                  <a:lnTo>
                    <a:pt x="61370" y="0"/>
                  </a:lnTo>
                  <a:lnTo>
                    <a:pt x="170460" y="7934"/>
                  </a:lnTo>
                  <a:lnTo>
                    <a:pt x="218120" y="106355"/>
                  </a:lnTo>
                  <a:lnTo>
                    <a:pt x="156721" y="196842"/>
                  </a:lnTo>
                  <a:lnTo>
                    <a:pt x="47661" y="1889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1572875" y="-59387"/>
              <a:ext cx="5867925" cy="5261500"/>
            </a:xfrm>
            <a:custGeom>
              <a:rect b="b" l="l" r="r" t="t"/>
              <a:pathLst>
                <a:path extrusionOk="0" fill="none" h="210460" w="234717">
                  <a:moveTo>
                    <a:pt x="1" y="98027"/>
                  </a:moveTo>
                  <a:lnTo>
                    <a:pt x="64895" y="1"/>
                  </a:lnTo>
                  <a:lnTo>
                    <a:pt x="182253" y="7205"/>
                  </a:lnTo>
                  <a:lnTo>
                    <a:pt x="234716" y="112434"/>
                  </a:lnTo>
                  <a:lnTo>
                    <a:pt x="169791" y="210460"/>
                  </a:lnTo>
                  <a:lnTo>
                    <a:pt x="52433" y="203286"/>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780325" y="-229587"/>
              <a:ext cx="6282825" cy="5602675"/>
            </a:xfrm>
            <a:custGeom>
              <a:rect b="b" l="l" r="r" t="t"/>
              <a:pathLst>
                <a:path extrusionOk="0" fill="none" h="224107" w="251313">
                  <a:moveTo>
                    <a:pt x="1" y="105564"/>
                  </a:moveTo>
                  <a:lnTo>
                    <a:pt x="68452" y="0"/>
                  </a:lnTo>
                  <a:lnTo>
                    <a:pt x="194077" y="6474"/>
                  </a:lnTo>
                  <a:lnTo>
                    <a:pt x="251312" y="118513"/>
                  </a:lnTo>
                  <a:lnTo>
                    <a:pt x="182861" y="224107"/>
                  </a:lnTo>
                  <a:lnTo>
                    <a:pt x="57205" y="217633"/>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987775" y="-400562"/>
              <a:ext cx="6696950" cy="5943875"/>
            </a:xfrm>
            <a:custGeom>
              <a:rect b="b" l="l" r="r" t="t"/>
              <a:pathLst>
                <a:path extrusionOk="0" fill="none" h="237755" w="267878">
                  <a:moveTo>
                    <a:pt x="1" y="113133"/>
                  </a:moveTo>
                  <a:lnTo>
                    <a:pt x="71978" y="0"/>
                  </a:lnTo>
                  <a:lnTo>
                    <a:pt x="205901" y="5775"/>
                  </a:lnTo>
                  <a:lnTo>
                    <a:pt x="267878" y="124652"/>
                  </a:lnTo>
                  <a:lnTo>
                    <a:pt x="195931" y="237754"/>
                  </a:lnTo>
                  <a:lnTo>
                    <a:pt x="62008" y="23201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194475" y="-570787"/>
              <a:ext cx="7111100" cy="6284325"/>
            </a:xfrm>
            <a:custGeom>
              <a:rect b="b" l="l" r="r" t="t"/>
              <a:pathLst>
                <a:path extrusionOk="0" fill="none" h="251373" w="284444">
                  <a:moveTo>
                    <a:pt x="1" y="120641"/>
                  </a:moveTo>
                  <a:lnTo>
                    <a:pt x="75473" y="1"/>
                  </a:lnTo>
                  <a:lnTo>
                    <a:pt x="217695" y="5046"/>
                  </a:lnTo>
                  <a:lnTo>
                    <a:pt x="284444" y="130732"/>
                  </a:lnTo>
                  <a:lnTo>
                    <a:pt x="208971" y="251372"/>
                  </a:lnTo>
                  <a:lnTo>
                    <a:pt x="66750" y="24635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 name="Shape 133"/>
        <p:cNvGrpSpPr/>
        <p:nvPr/>
      </p:nvGrpSpPr>
      <p:grpSpPr>
        <a:xfrm>
          <a:off x="0" y="0"/>
          <a:ext cx="0" cy="0"/>
          <a:chOff x="0" y="0"/>
          <a:chExt cx="0" cy="0"/>
        </a:xfrm>
      </p:grpSpPr>
      <p:sp>
        <p:nvSpPr>
          <p:cNvPr id="134" name="Google Shape;134;p16"/>
          <p:cNvSpPr txBox="1"/>
          <p:nvPr>
            <p:ph idx="1" type="body"/>
          </p:nvPr>
        </p:nvSpPr>
        <p:spPr>
          <a:xfrm>
            <a:off x="841725" y="1779538"/>
            <a:ext cx="3404100" cy="2250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135" name="Google Shape;135;p16"/>
          <p:cNvSpPr txBox="1"/>
          <p:nvPr>
            <p:ph type="title"/>
          </p:nvPr>
        </p:nvSpPr>
        <p:spPr>
          <a:xfrm>
            <a:off x="841725" y="1166550"/>
            <a:ext cx="3404100" cy="29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36" name="Google Shape;136;p16"/>
          <p:cNvGrpSpPr/>
          <p:nvPr/>
        </p:nvGrpSpPr>
        <p:grpSpPr>
          <a:xfrm>
            <a:off x="-2547268" y="-5954007"/>
            <a:ext cx="8667291" cy="8667613"/>
            <a:chOff x="-2547268" y="-5954007"/>
            <a:chExt cx="8667291" cy="8667613"/>
          </a:xfrm>
        </p:grpSpPr>
        <p:sp>
          <p:nvSpPr>
            <p:cNvPr id="137" name="Google Shape;137;p16"/>
            <p:cNvSpPr/>
            <p:nvPr/>
          </p:nvSpPr>
          <p:spPr>
            <a:xfrm rot="-3724305">
              <a:off x="-1419471" y="-482566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3724305">
              <a:off x="-1237877" y="-464479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3724305">
              <a:off x="-1056657" y="-446317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rot="-3724305">
              <a:off x="-875083" y="-428174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rot="-3724305">
              <a:off x="-694194" y="-410067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3724305">
              <a:off x="-512577" y="-391904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3724305">
              <a:off x="-331358" y="-373817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rot="-3724305">
              <a:off x="-150137" y="-355655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3724305">
              <a:off x="31436" y="-337512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rot="-3724305">
              <a:off x="212325" y="-319405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6"/>
          <p:cNvGrpSpPr/>
          <p:nvPr/>
        </p:nvGrpSpPr>
        <p:grpSpPr>
          <a:xfrm>
            <a:off x="2938795" y="2514293"/>
            <a:ext cx="8667291" cy="8667613"/>
            <a:chOff x="-3553205" y="-5628757"/>
            <a:chExt cx="8667291" cy="8667613"/>
          </a:xfrm>
        </p:grpSpPr>
        <p:sp>
          <p:nvSpPr>
            <p:cNvPr id="148" name="Google Shape;148;p16"/>
            <p:cNvSpPr/>
            <p:nvPr/>
          </p:nvSpPr>
          <p:spPr>
            <a:xfrm rot="-3724305">
              <a:off x="-2425408" y="-450041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rot="-3724305">
              <a:off x="-2243814" y="-431954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rot="-3724305">
              <a:off x="-2062594" y="-413792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rot="-3724305">
              <a:off x="-1881020" y="-395649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rot="-3724305">
              <a:off x="-1700131" y="-377542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rot="-3724305">
              <a:off x="-1518514" y="-359379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rot="-3724305">
              <a:off x="-1337295" y="-341292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rot="-3724305">
              <a:off x="-1156074" y="-323130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3724305">
              <a:off x="-974501" y="-304987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3724305">
              <a:off x="-793612" y="-286880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17"/>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txBox="1"/>
          <p:nvPr>
            <p:ph type="title"/>
          </p:nvPr>
        </p:nvSpPr>
        <p:spPr>
          <a:xfrm>
            <a:off x="5137420" y="1957250"/>
            <a:ext cx="2905800" cy="27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None/>
              <a:defRPr sz="21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7"/>
          <p:cNvSpPr txBox="1"/>
          <p:nvPr>
            <p:ph idx="2" type="title"/>
          </p:nvPr>
        </p:nvSpPr>
        <p:spPr>
          <a:xfrm>
            <a:off x="1105872" y="1957250"/>
            <a:ext cx="2905800" cy="27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None/>
              <a:defRPr sz="21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17"/>
          <p:cNvSpPr txBox="1"/>
          <p:nvPr>
            <p:ph idx="1" type="body"/>
          </p:nvPr>
        </p:nvSpPr>
        <p:spPr>
          <a:xfrm>
            <a:off x="1103547" y="2465854"/>
            <a:ext cx="2905800" cy="802800"/>
          </a:xfrm>
          <a:prstGeom prst="rect">
            <a:avLst/>
          </a:prstGeom>
        </p:spPr>
        <p:txBody>
          <a:bodyPr anchorCtr="0" anchor="ctr" bIns="91425" lIns="91425" spcFirstLastPara="1" rIns="91425" wrap="square" tIns="91425">
            <a:noAutofit/>
          </a:bodyPr>
          <a:lstStyle>
            <a:lvl1pPr indent="-304800" lvl="0" marL="457200" rtl="0" algn="ctr">
              <a:lnSpc>
                <a:spcPct val="100000"/>
              </a:lnSpc>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17"/>
          <p:cNvSpPr txBox="1"/>
          <p:nvPr>
            <p:ph idx="3" type="body"/>
          </p:nvPr>
        </p:nvSpPr>
        <p:spPr>
          <a:xfrm>
            <a:off x="5137424" y="2465854"/>
            <a:ext cx="2905800" cy="802800"/>
          </a:xfrm>
          <a:prstGeom prst="rect">
            <a:avLst/>
          </a:prstGeom>
        </p:spPr>
        <p:txBody>
          <a:bodyPr anchorCtr="0" anchor="ctr" bIns="91425" lIns="91425" spcFirstLastPara="1" rIns="91425" wrap="square" tIns="91425">
            <a:noAutofit/>
          </a:bodyPr>
          <a:lstStyle>
            <a:lvl1pPr indent="-304800" lvl="0" marL="457200" rtl="0" algn="ctr">
              <a:lnSpc>
                <a:spcPct val="100000"/>
              </a:lnSpc>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164" name="Google Shape;164;p17"/>
          <p:cNvGrpSpPr/>
          <p:nvPr/>
        </p:nvGrpSpPr>
        <p:grpSpPr>
          <a:xfrm>
            <a:off x="6496948" y="-2451912"/>
            <a:ext cx="3409056" cy="3409041"/>
            <a:chOff x="7410648" y="-1801712"/>
            <a:chExt cx="3409056" cy="3409041"/>
          </a:xfrm>
        </p:grpSpPr>
        <p:sp>
          <p:nvSpPr>
            <p:cNvPr id="165" name="Google Shape;165;p17"/>
            <p:cNvSpPr/>
            <p:nvPr/>
          </p:nvSpPr>
          <p:spPr>
            <a:xfrm flipH="1">
              <a:off x="7410648" y="-1801712"/>
              <a:ext cx="3409056" cy="340904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flipH="1">
              <a:off x="7519323" y="-1692814"/>
              <a:ext cx="3191716" cy="3191701"/>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flipH="1">
              <a:off x="7627999" y="-1584382"/>
              <a:ext cx="2974376" cy="297436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flipH="1">
              <a:off x="7736899" y="-1475485"/>
              <a:ext cx="2756586" cy="2756571"/>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flipH="1">
              <a:off x="7845567" y="-1367052"/>
              <a:ext cx="2539261" cy="253969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flipH="1">
              <a:off x="7954243" y="-1258170"/>
              <a:ext cx="2321921" cy="2321906"/>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flipH="1">
              <a:off x="8062918" y="-1149273"/>
              <a:ext cx="2104581" cy="2104566"/>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flipH="1">
              <a:off x="8171594" y="-1040840"/>
              <a:ext cx="1887241" cy="1887226"/>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7"/>
          <p:cNvGrpSpPr/>
          <p:nvPr/>
        </p:nvGrpSpPr>
        <p:grpSpPr>
          <a:xfrm>
            <a:off x="-779952" y="4126363"/>
            <a:ext cx="3409056" cy="3409041"/>
            <a:chOff x="7410648" y="-1420712"/>
            <a:chExt cx="3409056" cy="3409041"/>
          </a:xfrm>
        </p:grpSpPr>
        <p:sp>
          <p:nvSpPr>
            <p:cNvPr id="174" name="Google Shape;174;p17"/>
            <p:cNvSpPr/>
            <p:nvPr/>
          </p:nvSpPr>
          <p:spPr>
            <a:xfrm flipH="1">
              <a:off x="7410648" y="-1420712"/>
              <a:ext cx="3409056" cy="340904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flipH="1">
              <a:off x="7519323" y="-1311814"/>
              <a:ext cx="3191716" cy="3191701"/>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7627999" y="-1203382"/>
              <a:ext cx="2974376" cy="297436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flipH="1">
              <a:off x="7736899" y="-1094485"/>
              <a:ext cx="2756586" cy="2756571"/>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flipH="1">
              <a:off x="7845567" y="-986052"/>
              <a:ext cx="2539261" cy="253969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flipH="1">
              <a:off x="7954243" y="-877170"/>
              <a:ext cx="2321921" cy="2321906"/>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flipH="1">
              <a:off x="8062918" y="-768273"/>
              <a:ext cx="2104581" cy="2104566"/>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flipH="1">
              <a:off x="8171594" y="-659840"/>
              <a:ext cx="1887241" cy="1887226"/>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18"/>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84" name="Google Shape;184;p18"/>
          <p:cNvGrpSpPr/>
          <p:nvPr/>
        </p:nvGrpSpPr>
        <p:grpSpPr>
          <a:xfrm>
            <a:off x="-1821830" y="2513193"/>
            <a:ext cx="2522048" cy="2911704"/>
            <a:chOff x="-1821830" y="2513193"/>
            <a:chExt cx="2522048" cy="2911704"/>
          </a:xfrm>
        </p:grpSpPr>
        <p:sp>
          <p:nvSpPr>
            <p:cNvPr id="185" name="Google Shape;185;p18"/>
            <p:cNvSpPr/>
            <p:nvPr/>
          </p:nvSpPr>
          <p:spPr>
            <a:xfrm>
              <a:off x="-1821830" y="2513193"/>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744428" y="2602733"/>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1665793" y="2693427"/>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587198" y="2782927"/>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1509757" y="2873661"/>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1431161" y="2964395"/>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1353720" y="3053895"/>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1275125" y="314462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1196490" y="3234129"/>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1119048" y="3324863"/>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1040453" y="3415557"/>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8"/>
          <p:cNvGrpSpPr/>
          <p:nvPr/>
        </p:nvGrpSpPr>
        <p:grpSpPr>
          <a:xfrm>
            <a:off x="8472427" y="-320469"/>
            <a:ext cx="2522048" cy="2911704"/>
            <a:chOff x="849902" y="-61819"/>
            <a:chExt cx="2522048" cy="2911704"/>
          </a:xfrm>
        </p:grpSpPr>
        <p:sp>
          <p:nvSpPr>
            <p:cNvPr id="197" name="Google Shape;197;p18"/>
            <p:cNvSpPr/>
            <p:nvPr/>
          </p:nvSpPr>
          <p:spPr>
            <a:xfrm rot="10800000">
              <a:off x="849902" y="-61819"/>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rot="10800000">
              <a:off x="928537" y="27690"/>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10800000">
              <a:off x="1005938" y="118432"/>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rot="10800000">
              <a:off x="1084573" y="207941"/>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rot="10800000">
              <a:off x="1161974" y="298644"/>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rot="10800000">
              <a:off x="1240608" y="389387"/>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10800000">
              <a:off x="1319243" y="478896"/>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10800000">
              <a:off x="1396644" y="56963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rot="10800000">
              <a:off x="1475279" y="659148"/>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rot="10800000">
              <a:off x="1552680" y="749890"/>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rot="10800000">
              <a:off x="1631314" y="840633"/>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8" name="Shape 208"/>
        <p:cNvGrpSpPr/>
        <p:nvPr/>
      </p:nvGrpSpPr>
      <p:grpSpPr>
        <a:xfrm>
          <a:off x="0" y="0"/>
          <a:ext cx="0" cy="0"/>
          <a:chOff x="0" y="0"/>
          <a:chExt cx="0" cy="0"/>
        </a:xfrm>
      </p:grpSpPr>
      <p:sp>
        <p:nvSpPr>
          <p:cNvPr id="209" name="Google Shape;209;p19"/>
          <p:cNvSpPr txBox="1"/>
          <p:nvPr>
            <p:ph type="title"/>
          </p:nvPr>
        </p:nvSpPr>
        <p:spPr>
          <a:xfrm>
            <a:off x="990525" y="1517163"/>
            <a:ext cx="2808000" cy="781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0" name="Google Shape;210;p19"/>
          <p:cNvSpPr txBox="1"/>
          <p:nvPr>
            <p:ph idx="1" type="body"/>
          </p:nvPr>
        </p:nvSpPr>
        <p:spPr>
          <a:xfrm>
            <a:off x="990525" y="2343240"/>
            <a:ext cx="2808000" cy="1283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11" name="Google Shape;211;p19"/>
          <p:cNvGrpSpPr/>
          <p:nvPr/>
        </p:nvGrpSpPr>
        <p:grpSpPr>
          <a:xfrm>
            <a:off x="-521975" y="-2057798"/>
            <a:ext cx="2950153" cy="3405921"/>
            <a:chOff x="-521975" y="-2057798"/>
            <a:chExt cx="2950153" cy="3405921"/>
          </a:xfrm>
        </p:grpSpPr>
        <p:sp>
          <p:nvSpPr>
            <p:cNvPr id="212" name="Google Shape;212;p19"/>
            <p:cNvSpPr/>
            <p:nvPr/>
          </p:nvSpPr>
          <p:spPr>
            <a:xfrm>
              <a:off x="-521975" y="-2057798"/>
              <a:ext cx="2950153" cy="3405921"/>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431436" y="-1953061"/>
              <a:ext cx="2767630" cy="3196481"/>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339454" y="-1846973"/>
              <a:ext cx="2585108" cy="298424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247518" y="-1742282"/>
              <a:ext cx="2401189" cy="2774855"/>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156932" y="-1636149"/>
              <a:ext cx="2220063" cy="2562622"/>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64997" y="-1530015"/>
              <a:ext cx="2036144" cy="235034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5589" y="-1425324"/>
              <a:ext cx="1853574" cy="2140949"/>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117525" y="-1319190"/>
              <a:ext cx="1671098" cy="192867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209507" y="-1214499"/>
              <a:ext cx="1487133" cy="1719277"/>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300093" y="-1108365"/>
              <a:ext cx="1306007" cy="1506998"/>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392028" y="-1002278"/>
              <a:ext cx="1122088" cy="1294765"/>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9"/>
          <p:cNvGrpSpPr/>
          <p:nvPr/>
        </p:nvGrpSpPr>
        <p:grpSpPr>
          <a:xfrm>
            <a:off x="6590050" y="3771327"/>
            <a:ext cx="2950153" cy="3405921"/>
            <a:chOff x="211825" y="-1478023"/>
            <a:chExt cx="2950153" cy="3405921"/>
          </a:xfrm>
        </p:grpSpPr>
        <p:sp>
          <p:nvSpPr>
            <p:cNvPr id="224" name="Google Shape;224;p19"/>
            <p:cNvSpPr/>
            <p:nvPr/>
          </p:nvSpPr>
          <p:spPr>
            <a:xfrm>
              <a:off x="211825" y="-1478023"/>
              <a:ext cx="2950153" cy="3405921"/>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302364" y="-1373286"/>
              <a:ext cx="2767630" cy="3196481"/>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394346" y="-1267198"/>
              <a:ext cx="2585108" cy="298424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486282" y="-1162507"/>
              <a:ext cx="2401189" cy="2774855"/>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576868" y="-1056374"/>
              <a:ext cx="2220063" cy="2562622"/>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668803" y="-950240"/>
              <a:ext cx="2036144" cy="235034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759389" y="-845549"/>
              <a:ext cx="1853574" cy="2140949"/>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851325" y="-739415"/>
              <a:ext cx="1671098" cy="192867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943307" y="-634724"/>
              <a:ext cx="1487133" cy="1719277"/>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1033893" y="-528590"/>
              <a:ext cx="1306007" cy="1506998"/>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1125828" y="-422503"/>
              <a:ext cx="1122088" cy="1294765"/>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5" name="Shape 235"/>
        <p:cNvGrpSpPr/>
        <p:nvPr/>
      </p:nvGrpSpPr>
      <p:grpSpPr>
        <a:xfrm>
          <a:off x="0" y="0"/>
          <a:ext cx="0" cy="0"/>
          <a:chOff x="0" y="0"/>
          <a:chExt cx="0" cy="0"/>
        </a:xfrm>
      </p:grpSpPr>
      <p:sp>
        <p:nvSpPr>
          <p:cNvPr id="236" name="Google Shape;236;p20"/>
          <p:cNvSpPr txBox="1"/>
          <p:nvPr>
            <p:ph type="title"/>
          </p:nvPr>
        </p:nvSpPr>
        <p:spPr>
          <a:xfrm>
            <a:off x="2299525" y="1542025"/>
            <a:ext cx="4545000" cy="19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37" name="Google Shape;237;p20"/>
          <p:cNvGrpSpPr/>
          <p:nvPr/>
        </p:nvGrpSpPr>
        <p:grpSpPr>
          <a:xfrm>
            <a:off x="-2086600" y="1312514"/>
            <a:ext cx="4385963" cy="4505512"/>
            <a:chOff x="-2086588" y="1304889"/>
            <a:chExt cx="4385963" cy="4505512"/>
          </a:xfrm>
        </p:grpSpPr>
        <p:sp>
          <p:nvSpPr>
            <p:cNvPr id="238" name="Google Shape;238;p20"/>
            <p:cNvSpPr/>
            <p:nvPr/>
          </p:nvSpPr>
          <p:spPr>
            <a:xfrm rot="-5400000">
              <a:off x="-803746"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rot="-5400000">
              <a:off x="-1130836"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rot="-5400000">
              <a:off x="-1448449"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rot="-5400000">
              <a:off x="-1747133"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rot="-5400000">
              <a:off x="-2064756"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rot="-5400000">
              <a:off x="-2391837"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rot="-5400000">
              <a:off x="-1252058"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5400000">
              <a:off x="-1428445"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rot="-5400000">
              <a:off x="-1797061"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rot="-5400000">
              <a:off x="-2104241"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rot="-5400000">
              <a:off x="-2421664"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rot="-5400000">
              <a:off x="-2717339"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rot="-5400000">
              <a:off x="-3040666"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0"/>
          <p:cNvGrpSpPr/>
          <p:nvPr/>
        </p:nvGrpSpPr>
        <p:grpSpPr>
          <a:xfrm>
            <a:off x="6844525" y="-904286"/>
            <a:ext cx="4385963" cy="4505512"/>
            <a:chOff x="-3146138" y="2178414"/>
            <a:chExt cx="4385963" cy="4505512"/>
          </a:xfrm>
        </p:grpSpPr>
        <p:sp>
          <p:nvSpPr>
            <p:cNvPr id="252" name="Google Shape;252;p20"/>
            <p:cNvSpPr/>
            <p:nvPr/>
          </p:nvSpPr>
          <p:spPr>
            <a:xfrm flipH="1" rot="5400000">
              <a:off x="-3512076"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flipH="1" rot="5400000">
              <a:off x="-3184985"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flipH="1" rot="5400000">
              <a:off x="-2867372"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flipH="1" rot="5400000">
              <a:off x="-2568688"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flipH="1" rot="5400000">
              <a:off x="-2251066"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flipH="1" rot="5400000">
              <a:off x="-1923984"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flipH="1" rot="5400000">
              <a:off x="-4100216"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flipH="1" rot="5400000">
              <a:off x="-3923829"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flipH="1" rot="5400000">
              <a:off x="-3555213"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flipH="1" rot="5400000">
              <a:off x="-3248033"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flipH="1" rot="5400000">
              <a:off x="-2930610"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flipH="1" rot="5400000">
              <a:off x="-2634935"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flipH="1" rot="5400000">
              <a:off x="-2311608"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5" name="Shape 265"/>
        <p:cNvGrpSpPr/>
        <p:nvPr/>
      </p:nvGrpSpPr>
      <p:grpSpPr>
        <a:xfrm>
          <a:off x="0" y="0"/>
          <a:ext cx="0" cy="0"/>
          <a:chOff x="0" y="0"/>
          <a:chExt cx="0" cy="0"/>
        </a:xfrm>
      </p:grpSpPr>
      <p:grpSp>
        <p:nvGrpSpPr>
          <p:cNvPr id="266" name="Google Shape;266;p21"/>
          <p:cNvGrpSpPr/>
          <p:nvPr/>
        </p:nvGrpSpPr>
        <p:grpSpPr>
          <a:xfrm>
            <a:off x="-1808412" y="97700"/>
            <a:ext cx="6405925" cy="7396775"/>
            <a:chOff x="-1808412" y="97700"/>
            <a:chExt cx="6405925" cy="7396775"/>
          </a:xfrm>
        </p:grpSpPr>
        <p:sp>
          <p:nvSpPr>
            <p:cNvPr id="267" name="Google Shape;267;p21"/>
            <p:cNvSpPr/>
            <p:nvPr/>
          </p:nvSpPr>
          <p:spPr>
            <a:xfrm>
              <a:off x="727363" y="3025550"/>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45288" y="2931325"/>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563213" y="2836325"/>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481913" y="2742100"/>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399838" y="2647875"/>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317763" y="2553650"/>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236463" y="2458675"/>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154388" y="2364450"/>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73088" y="2270225"/>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8987" y="2175225"/>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91062" y="2081000"/>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172362" y="1986775"/>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54437" y="1891800"/>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336487" y="1797575"/>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417812" y="1703350"/>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499887" y="1609125"/>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81937" y="1514125"/>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663262" y="1419900"/>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745312" y="1325675"/>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827387" y="1230700"/>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908687" y="1136450"/>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990762" y="1042225"/>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1072837" y="947250"/>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1154137" y="853025"/>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1236212" y="758800"/>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317512" y="663800"/>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399587" y="569575"/>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1481662" y="475350"/>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1562962" y="381125"/>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1645037" y="286150"/>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1727112" y="191925"/>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808412" y="97700"/>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1"/>
          <p:cNvSpPr txBox="1"/>
          <p:nvPr>
            <p:ph type="title"/>
          </p:nvPr>
        </p:nvSpPr>
        <p:spPr>
          <a:xfrm>
            <a:off x="4792600" y="2914875"/>
            <a:ext cx="3638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00" name="Google Shape;300;p21"/>
          <p:cNvSpPr txBox="1"/>
          <p:nvPr>
            <p:ph hasCustomPrompt="1" idx="2" type="title"/>
          </p:nvPr>
        </p:nvSpPr>
        <p:spPr>
          <a:xfrm>
            <a:off x="520888" y="3175088"/>
            <a:ext cx="1610400" cy="12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8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1" name="Google Shape;301;p21"/>
          <p:cNvSpPr txBox="1"/>
          <p:nvPr>
            <p:ph idx="1" type="subTitle"/>
          </p:nvPr>
        </p:nvSpPr>
        <p:spPr>
          <a:xfrm>
            <a:off x="4792600" y="3886475"/>
            <a:ext cx="3638400" cy="72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22"/>
          <p:cNvSpPr txBox="1"/>
          <p:nvPr>
            <p:ph type="title"/>
          </p:nvPr>
        </p:nvSpPr>
        <p:spPr>
          <a:xfrm>
            <a:off x="5766557" y="844300"/>
            <a:ext cx="2918100" cy="92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4" name="Shape 304"/>
        <p:cNvGrpSpPr/>
        <p:nvPr/>
      </p:nvGrpSpPr>
      <p:grpSpPr>
        <a:xfrm>
          <a:off x="0" y="0"/>
          <a:ext cx="0" cy="0"/>
          <a:chOff x="0" y="0"/>
          <a:chExt cx="0" cy="0"/>
        </a:xfrm>
      </p:grpSpPr>
      <p:sp>
        <p:nvSpPr>
          <p:cNvPr id="305" name="Google Shape;305;p23"/>
          <p:cNvSpPr txBox="1"/>
          <p:nvPr>
            <p:ph hasCustomPrompt="1" type="title"/>
          </p:nvPr>
        </p:nvSpPr>
        <p:spPr>
          <a:xfrm>
            <a:off x="713225" y="1721875"/>
            <a:ext cx="7717500" cy="12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6" name="Google Shape;306;p23"/>
          <p:cNvSpPr txBox="1"/>
          <p:nvPr>
            <p:ph idx="1" type="body"/>
          </p:nvPr>
        </p:nvSpPr>
        <p:spPr>
          <a:xfrm>
            <a:off x="2747625" y="3035813"/>
            <a:ext cx="3648600" cy="3858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grpSp>
        <p:nvGrpSpPr>
          <p:cNvPr id="307" name="Google Shape;307;p23"/>
          <p:cNvGrpSpPr/>
          <p:nvPr/>
        </p:nvGrpSpPr>
        <p:grpSpPr>
          <a:xfrm>
            <a:off x="-3931290" y="-4617652"/>
            <a:ext cx="8707438" cy="8117821"/>
            <a:chOff x="2575035" y="-1141327"/>
            <a:chExt cx="8707438" cy="8117821"/>
          </a:xfrm>
        </p:grpSpPr>
        <p:sp>
          <p:nvSpPr>
            <p:cNvPr id="308" name="Google Shape;308;p23"/>
            <p:cNvSpPr/>
            <p:nvPr/>
          </p:nvSpPr>
          <p:spPr>
            <a:xfrm rot="1157744">
              <a:off x="3575146" y="-263506"/>
              <a:ext cx="6707218" cy="6362180"/>
            </a:xfrm>
            <a:custGeom>
              <a:rect b="b" l="l" r="r" t="t"/>
              <a:pathLst>
                <a:path extrusionOk="0" fill="none" h="256418" w="256449">
                  <a:moveTo>
                    <a:pt x="0" y="128209"/>
                  </a:moveTo>
                  <a:lnTo>
                    <a:pt x="128209" y="0"/>
                  </a:lnTo>
                  <a:lnTo>
                    <a:pt x="256449" y="128209"/>
                  </a:lnTo>
                  <a:lnTo>
                    <a:pt x="128209" y="256417"/>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rot="1157744">
              <a:off x="3765127" y="-84021"/>
              <a:ext cx="6327250" cy="6003204"/>
            </a:xfrm>
            <a:custGeom>
              <a:rect b="b" l="l" r="r" t="t"/>
              <a:pathLst>
                <a:path extrusionOk="0" fill="none" h="241950" w="241921">
                  <a:moveTo>
                    <a:pt x="1" y="120975"/>
                  </a:moveTo>
                  <a:lnTo>
                    <a:pt x="120976" y="0"/>
                  </a:lnTo>
                  <a:lnTo>
                    <a:pt x="241920" y="120975"/>
                  </a:lnTo>
                  <a:lnTo>
                    <a:pt x="120976" y="241949"/>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rot="1157744">
              <a:off x="3954733" y="96209"/>
              <a:ext cx="5948040" cy="5642714"/>
            </a:xfrm>
            <a:custGeom>
              <a:rect b="b" l="l" r="r" t="t"/>
              <a:pathLst>
                <a:path extrusionOk="0" fill="none" h="227421" w="227422">
                  <a:moveTo>
                    <a:pt x="1" y="113711"/>
                  </a:moveTo>
                  <a:lnTo>
                    <a:pt x="113711" y="1"/>
                  </a:lnTo>
                  <a:lnTo>
                    <a:pt x="227421" y="113711"/>
                  </a:lnTo>
                  <a:lnTo>
                    <a:pt x="113711" y="227421"/>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rot="1157744">
              <a:off x="4144192" y="276436"/>
              <a:ext cx="5568830" cy="5282968"/>
            </a:xfrm>
            <a:custGeom>
              <a:rect b="b" l="l" r="r" t="t"/>
              <a:pathLst>
                <a:path extrusionOk="0" fill="none" h="212922" w="212923">
                  <a:moveTo>
                    <a:pt x="1" y="106446"/>
                  </a:moveTo>
                  <a:lnTo>
                    <a:pt x="106477" y="0"/>
                  </a:lnTo>
                  <a:lnTo>
                    <a:pt x="212923" y="106446"/>
                  </a:lnTo>
                  <a:lnTo>
                    <a:pt x="106477" y="212921"/>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rot="1157744">
              <a:off x="4333937" y="455949"/>
              <a:ext cx="5189620" cy="4923223"/>
            </a:xfrm>
            <a:custGeom>
              <a:rect b="b" l="l" r="r" t="t"/>
              <a:pathLst>
                <a:path extrusionOk="0" fill="none" h="198423" w="198424">
                  <a:moveTo>
                    <a:pt x="1" y="99212"/>
                  </a:moveTo>
                  <a:lnTo>
                    <a:pt x="99212" y="1"/>
                  </a:lnTo>
                  <a:lnTo>
                    <a:pt x="198424" y="99212"/>
                  </a:lnTo>
                  <a:lnTo>
                    <a:pt x="99212" y="198423"/>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rot="1157744">
              <a:off x="4523927" y="636202"/>
              <a:ext cx="4809626" cy="4562733"/>
            </a:xfrm>
            <a:custGeom>
              <a:rect b="b" l="l" r="r" t="t"/>
              <a:pathLst>
                <a:path extrusionOk="0" fill="none" h="183894" w="183895">
                  <a:moveTo>
                    <a:pt x="0" y="91947"/>
                  </a:moveTo>
                  <a:lnTo>
                    <a:pt x="91947" y="0"/>
                  </a:lnTo>
                  <a:lnTo>
                    <a:pt x="183894" y="91947"/>
                  </a:lnTo>
                  <a:lnTo>
                    <a:pt x="91947" y="183893"/>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rot="1157744">
              <a:off x="4713515" y="815687"/>
              <a:ext cx="4430443" cy="4203756"/>
            </a:xfrm>
            <a:custGeom>
              <a:rect b="b" l="l" r="r" t="t"/>
              <a:pathLst>
                <a:path extrusionOk="0" fill="none" h="169426" w="169397">
                  <a:moveTo>
                    <a:pt x="1" y="84713"/>
                  </a:moveTo>
                  <a:lnTo>
                    <a:pt x="84683" y="0"/>
                  </a:lnTo>
                  <a:lnTo>
                    <a:pt x="169396" y="84713"/>
                  </a:lnTo>
                  <a:lnTo>
                    <a:pt x="84683" y="169425"/>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rot="1157744">
              <a:off x="4903122" y="995918"/>
              <a:ext cx="4051233" cy="3843266"/>
            </a:xfrm>
            <a:custGeom>
              <a:rect b="b" l="l" r="r" t="t"/>
              <a:pathLst>
                <a:path extrusionOk="0" fill="none" h="154897" w="154898">
                  <a:moveTo>
                    <a:pt x="1" y="77449"/>
                  </a:moveTo>
                  <a:lnTo>
                    <a:pt x="77449" y="1"/>
                  </a:lnTo>
                  <a:lnTo>
                    <a:pt x="154897" y="77449"/>
                  </a:lnTo>
                  <a:lnTo>
                    <a:pt x="77449" y="154897"/>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rot="1157744">
              <a:off x="5092580" y="1176144"/>
              <a:ext cx="3672023" cy="3483521"/>
            </a:xfrm>
            <a:custGeom>
              <a:rect b="b" l="l" r="r" t="t"/>
              <a:pathLst>
                <a:path extrusionOk="0" fill="none" h="140398" w="140399">
                  <a:moveTo>
                    <a:pt x="1" y="70184"/>
                  </a:moveTo>
                  <a:lnTo>
                    <a:pt x="70215" y="0"/>
                  </a:lnTo>
                  <a:lnTo>
                    <a:pt x="140399" y="70184"/>
                  </a:lnTo>
                  <a:lnTo>
                    <a:pt x="70215" y="140398"/>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rot="1157744">
              <a:off x="5282326" y="1355657"/>
              <a:ext cx="3292813" cy="3123775"/>
            </a:xfrm>
            <a:custGeom>
              <a:rect b="b" l="l" r="r" t="t"/>
              <a:pathLst>
                <a:path extrusionOk="0" fill="none" h="125899" w="125900">
                  <a:moveTo>
                    <a:pt x="1" y="62950"/>
                  </a:moveTo>
                  <a:lnTo>
                    <a:pt x="62950" y="1"/>
                  </a:lnTo>
                  <a:lnTo>
                    <a:pt x="125900" y="62950"/>
                  </a:lnTo>
                  <a:lnTo>
                    <a:pt x="62950" y="125899"/>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23"/>
          <p:cNvGrpSpPr/>
          <p:nvPr/>
        </p:nvGrpSpPr>
        <p:grpSpPr>
          <a:xfrm>
            <a:off x="4501622" y="1680974"/>
            <a:ext cx="8707438" cy="8117821"/>
            <a:chOff x="-841378" y="-821476"/>
            <a:chExt cx="8707438" cy="8117821"/>
          </a:xfrm>
        </p:grpSpPr>
        <p:sp>
          <p:nvSpPr>
            <p:cNvPr id="319" name="Google Shape;319;p23"/>
            <p:cNvSpPr/>
            <p:nvPr/>
          </p:nvSpPr>
          <p:spPr>
            <a:xfrm rot="1157744">
              <a:off x="158733" y="56344"/>
              <a:ext cx="6707218" cy="6362180"/>
            </a:xfrm>
            <a:custGeom>
              <a:rect b="b" l="l" r="r" t="t"/>
              <a:pathLst>
                <a:path extrusionOk="0" fill="none" h="256418" w="256449">
                  <a:moveTo>
                    <a:pt x="0" y="128209"/>
                  </a:moveTo>
                  <a:lnTo>
                    <a:pt x="128209" y="0"/>
                  </a:lnTo>
                  <a:lnTo>
                    <a:pt x="256449" y="128209"/>
                  </a:lnTo>
                  <a:lnTo>
                    <a:pt x="128209" y="256417"/>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rot="1157744">
              <a:off x="348717" y="235836"/>
              <a:ext cx="6327250" cy="6003204"/>
            </a:xfrm>
            <a:custGeom>
              <a:rect b="b" l="l" r="r" t="t"/>
              <a:pathLst>
                <a:path extrusionOk="0" fill="none" h="241950" w="241921">
                  <a:moveTo>
                    <a:pt x="1" y="120975"/>
                  </a:moveTo>
                  <a:lnTo>
                    <a:pt x="120976" y="0"/>
                  </a:lnTo>
                  <a:lnTo>
                    <a:pt x="241920" y="120975"/>
                  </a:lnTo>
                  <a:lnTo>
                    <a:pt x="120976" y="241949"/>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rot="1157744">
              <a:off x="538328" y="416073"/>
              <a:ext cx="5948040" cy="5642714"/>
            </a:xfrm>
            <a:custGeom>
              <a:rect b="b" l="l" r="r" t="t"/>
              <a:pathLst>
                <a:path extrusionOk="0" fill="none" h="227421" w="227422">
                  <a:moveTo>
                    <a:pt x="1" y="113711"/>
                  </a:moveTo>
                  <a:lnTo>
                    <a:pt x="113711" y="1"/>
                  </a:lnTo>
                  <a:lnTo>
                    <a:pt x="227421" y="113711"/>
                  </a:lnTo>
                  <a:lnTo>
                    <a:pt x="113711" y="227421"/>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rot="1157744">
              <a:off x="727789" y="596307"/>
              <a:ext cx="5568830" cy="5282968"/>
            </a:xfrm>
            <a:custGeom>
              <a:rect b="b" l="l" r="r" t="t"/>
              <a:pathLst>
                <a:path extrusionOk="0" fill="none" h="212922" w="212923">
                  <a:moveTo>
                    <a:pt x="1" y="106446"/>
                  </a:moveTo>
                  <a:lnTo>
                    <a:pt x="106477" y="0"/>
                  </a:lnTo>
                  <a:lnTo>
                    <a:pt x="212923" y="106446"/>
                  </a:lnTo>
                  <a:lnTo>
                    <a:pt x="106477" y="212921"/>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1157744">
              <a:off x="917539" y="775827"/>
              <a:ext cx="5189620" cy="4923223"/>
            </a:xfrm>
            <a:custGeom>
              <a:rect b="b" l="l" r="r" t="t"/>
              <a:pathLst>
                <a:path extrusionOk="0" fill="none" h="198423" w="198424">
                  <a:moveTo>
                    <a:pt x="1" y="99212"/>
                  </a:moveTo>
                  <a:lnTo>
                    <a:pt x="99212" y="1"/>
                  </a:lnTo>
                  <a:lnTo>
                    <a:pt x="198424" y="99212"/>
                  </a:lnTo>
                  <a:lnTo>
                    <a:pt x="99212" y="198423"/>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rot="1157744">
              <a:off x="1107532" y="956087"/>
              <a:ext cx="4809626" cy="4562733"/>
            </a:xfrm>
            <a:custGeom>
              <a:rect b="b" l="l" r="r" t="t"/>
              <a:pathLst>
                <a:path extrusionOk="0" fill="none" h="183894" w="183895">
                  <a:moveTo>
                    <a:pt x="0" y="91947"/>
                  </a:moveTo>
                  <a:lnTo>
                    <a:pt x="91947" y="0"/>
                  </a:lnTo>
                  <a:lnTo>
                    <a:pt x="183894" y="91947"/>
                  </a:lnTo>
                  <a:lnTo>
                    <a:pt x="91947" y="183893"/>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rot="1157744">
              <a:off x="1297124" y="1135579"/>
              <a:ext cx="4430443" cy="4203756"/>
            </a:xfrm>
            <a:custGeom>
              <a:rect b="b" l="l" r="r" t="t"/>
              <a:pathLst>
                <a:path extrusionOk="0" fill="none" h="169426" w="169397">
                  <a:moveTo>
                    <a:pt x="1" y="84713"/>
                  </a:moveTo>
                  <a:lnTo>
                    <a:pt x="84683" y="0"/>
                  </a:lnTo>
                  <a:lnTo>
                    <a:pt x="169396" y="84713"/>
                  </a:lnTo>
                  <a:lnTo>
                    <a:pt x="84683" y="169425"/>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rot="1157744">
              <a:off x="1486734" y="1315816"/>
              <a:ext cx="4051233" cy="3843266"/>
            </a:xfrm>
            <a:custGeom>
              <a:rect b="b" l="l" r="r" t="t"/>
              <a:pathLst>
                <a:path extrusionOk="0" fill="none" h="154897" w="154898">
                  <a:moveTo>
                    <a:pt x="1" y="77449"/>
                  </a:moveTo>
                  <a:lnTo>
                    <a:pt x="77449" y="1"/>
                  </a:lnTo>
                  <a:lnTo>
                    <a:pt x="154897" y="77449"/>
                  </a:lnTo>
                  <a:lnTo>
                    <a:pt x="77449" y="154897"/>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rot="1157744">
              <a:off x="1676196" y="1496049"/>
              <a:ext cx="3672023" cy="3483521"/>
            </a:xfrm>
            <a:custGeom>
              <a:rect b="b" l="l" r="r" t="t"/>
              <a:pathLst>
                <a:path extrusionOk="0" fill="none" h="140398" w="140399">
                  <a:moveTo>
                    <a:pt x="1" y="70184"/>
                  </a:moveTo>
                  <a:lnTo>
                    <a:pt x="70215" y="0"/>
                  </a:lnTo>
                  <a:lnTo>
                    <a:pt x="140399" y="70184"/>
                  </a:lnTo>
                  <a:lnTo>
                    <a:pt x="70215" y="140398"/>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rot="1157744">
              <a:off x="1865945" y="1675569"/>
              <a:ext cx="3292813" cy="3123775"/>
            </a:xfrm>
            <a:custGeom>
              <a:rect b="b" l="l" r="r" t="t"/>
              <a:pathLst>
                <a:path extrusionOk="0" fill="none" h="125899" w="125900">
                  <a:moveTo>
                    <a:pt x="1" y="62950"/>
                  </a:moveTo>
                  <a:lnTo>
                    <a:pt x="62950" y="1"/>
                  </a:lnTo>
                  <a:lnTo>
                    <a:pt x="125900" y="62950"/>
                  </a:lnTo>
                  <a:lnTo>
                    <a:pt x="62950" y="125899"/>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9" name="Shape 32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0" name="Shape 330"/>
        <p:cNvGrpSpPr/>
        <p:nvPr/>
      </p:nvGrpSpPr>
      <p:grpSpPr>
        <a:xfrm>
          <a:off x="0" y="0"/>
          <a:ext cx="0" cy="0"/>
          <a:chOff x="0" y="0"/>
          <a:chExt cx="0" cy="0"/>
        </a:xfrm>
      </p:grpSpPr>
      <p:sp>
        <p:nvSpPr>
          <p:cNvPr id="331" name="Google Shape;331;p25"/>
          <p:cNvSpPr txBox="1"/>
          <p:nvPr>
            <p:ph hasCustomPrompt="1" type="title"/>
          </p:nvPr>
        </p:nvSpPr>
        <p:spPr>
          <a:xfrm>
            <a:off x="2232588" y="1303350"/>
            <a:ext cx="848700" cy="467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4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2" name="Google Shape;332;p25"/>
          <p:cNvSpPr txBox="1"/>
          <p:nvPr>
            <p:ph idx="1" type="subTitle"/>
          </p:nvPr>
        </p:nvSpPr>
        <p:spPr>
          <a:xfrm>
            <a:off x="2232588" y="2279076"/>
            <a:ext cx="2187300" cy="3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3" name="Google Shape;333;p25"/>
          <p:cNvSpPr txBox="1"/>
          <p:nvPr>
            <p:ph idx="2" type="subTitle"/>
          </p:nvPr>
        </p:nvSpPr>
        <p:spPr>
          <a:xfrm>
            <a:off x="2232588" y="1831447"/>
            <a:ext cx="21873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334" name="Google Shape;334;p25"/>
          <p:cNvSpPr txBox="1"/>
          <p:nvPr>
            <p:ph hasCustomPrompt="1" idx="3" type="title"/>
          </p:nvPr>
        </p:nvSpPr>
        <p:spPr>
          <a:xfrm>
            <a:off x="4724113" y="1303350"/>
            <a:ext cx="848700" cy="467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4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5" name="Google Shape;335;p25"/>
          <p:cNvSpPr txBox="1"/>
          <p:nvPr>
            <p:ph idx="4" type="subTitle"/>
          </p:nvPr>
        </p:nvSpPr>
        <p:spPr>
          <a:xfrm>
            <a:off x="4724113" y="2279075"/>
            <a:ext cx="2187300" cy="3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6" name="Google Shape;336;p25"/>
          <p:cNvSpPr txBox="1"/>
          <p:nvPr>
            <p:ph idx="5" type="subTitle"/>
          </p:nvPr>
        </p:nvSpPr>
        <p:spPr>
          <a:xfrm>
            <a:off x="4724113" y="1831447"/>
            <a:ext cx="21873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337" name="Google Shape;337;p25"/>
          <p:cNvSpPr txBox="1"/>
          <p:nvPr>
            <p:ph hasCustomPrompt="1" idx="6" type="title"/>
          </p:nvPr>
        </p:nvSpPr>
        <p:spPr>
          <a:xfrm>
            <a:off x="2232588" y="2987725"/>
            <a:ext cx="848700" cy="467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4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8" name="Google Shape;338;p25"/>
          <p:cNvSpPr txBox="1"/>
          <p:nvPr>
            <p:ph idx="7" type="subTitle"/>
          </p:nvPr>
        </p:nvSpPr>
        <p:spPr>
          <a:xfrm>
            <a:off x="2232588" y="3953283"/>
            <a:ext cx="2192400" cy="3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9" name="Google Shape;339;p25"/>
          <p:cNvSpPr txBox="1"/>
          <p:nvPr>
            <p:ph idx="8" type="subTitle"/>
          </p:nvPr>
        </p:nvSpPr>
        <p:spPr>
          <a:xfrm>
            <a:off x="2232588" y="3507374"/>
            <a:ext cx="21924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340" name="Google Shape;340;p25"/>
          <p:cNvSpPr txBox="1"/>
          <p:nvPr>
            <p:ph hasCustomPrompt="1" idx="9" type="title"/>
          </p:nvPr>
        </p:nvSpPr>
        <p:spPr>
          <a:xfrm>
            <a:off x="4724113" y="2987725"/>
            <a:ext cx="848700" cy="467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4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41" name="Google Shape;341;p25"/>
          <p:cNvSpPr txBox="1"/>
          <p:nvPr>
            <p:ph idx="13" type="subTitle"/>
          </p:nvPr>
        </p:nvSpPr>
        <p:spPr>
          <a:xfrm>
            <a:off x="4724113" y="3953283"/>
            <a:ext cx="2187300" cy="3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42" name="Google Shape;342;p25"/>
          <p:cNvSpPr txBox="1"/>
          <p:nvPr>
            <p:ph idx="14" type="subTitle"/>
          </p:nvPr>
        </p:nvSpPr>
        <p:spPr>
          <a:xfrm>
            <a:off x="4724113" y="3507374"/>
            <a:ext cx="21873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343" name="Google Shape;343;p25"/>
          <p:cNvSpPr txBox="1"/>
          <p:nvPr>
            <p:ph idx="15"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44" name="Google Shape;344;p25"/>
          <p:cNvGrpSpPr/>
          <p:nvPr/>
        </p:nvGrpSpPr>
        <p:grpSpPr>
          <a:xfrm>
            <a:off x="-1983675" y="1970175"/>
            <a:ext cx="3173350" cy="3173325"/>
            <a:chOff x="-1983675" y="1970175"/>
            <a:chExt cx="3173350" cy="3173325"/>
          </a:xfrm>
        </p:grpSpPr>
        <p:sp>
          <p:nvSpPr>
            <p:cNvPr id="345" name="Google Shape;345;p25"/>
            <p:cNvSpPr/>
            <p:nvPr/>
          </p:nvSpPr>
          <p:spPr>
            <a:xfrm>
              <a:off x="-1983675" y="1970175"/>
              <a:ext cx="3173350" cy="3173325"/>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1792925" y="2160925"/>
              <a:ext cx="2791850" cy="279185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1625750" y="2328100"/>
              <a:ext cx="2457500" cy="245750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458575" y="2495275"/>
              <a:ext cx="2123150" cy="2123150"/>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1291400" y="2662450"/>
              <a:ext cx="1788800" cy="17888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1378225" y="2575600"/>
              <a:ext cx="1962492" cy="196249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1540425" y="2413401"/>
              <a:ext cx="2286981" cy="2286981"/>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1709975" y="2243900"/>
              <a:ext cx="2625839" cy="262583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1888600" y="2066600"/>
              <a:ext cx="2980728" cy="2980704"/>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5"/>
          <p:cNvGrpSpPr/>
          <p:nvPr/>
        </p:nvGrpSpPr>
        <p:grpSpPr>
          <a:xfrm>
            <a:off x="7523025" y="-49762"/>
            <a:ext cx="3173350" cy="3173325"/>
            <a:chOff x="7523025" y="-49762"/>
            <a:chExt cx="3173350" cy="3173325"/>
          </a:xfrm>
        </p:grpSpPr>
        <p:sp>
          <p:nvSpPr>
            <p:cNvPr id="355" name="Google Shape;355;p25"/>
            <p:cNvSpPr/>
            <p:nvPr/>
          </p:nvSpPr>
          <p:spPr>
            <a:xfrm>
              <a:off x="7523025" y="-49762"/>
              <a:ext cx="3173350" cy="3173325"/>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7713775" y="140988"/>
              <a:ext cx="2791850" cy="279185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7880950" y="308163"/>
              <a:ext cx="2457500" cy="245750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8048125" y="475338"/>
              <a:ext cx="2123150" cy="2123150"/>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8215300" y="642513"/>
              <a:ext cx="1788800" cy="17888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8128475" y="555662"/>
              <a:ext cx="1962492" cy="196249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7966275" y="393463"/>
              <a:ext cx="2286981" cy="2286981"/>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7796725" y="223963"/>
              <a:ext cx="2625839" cy="262583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7618100" y="46662"/>
              <a:ext cx="2980728" cy="2980704"/>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7712500" y="4053261"/>
            <a:ext cx="2791913" cy="2791891"/>
            <a:chOff x="7712500" y="4053261"/>
            <a:chExt cx="2791913" cy="2791891"/>
          </a:xfrm>
        </p:grpSpPr>
        <p:sp>
          <p:nvSpPr>
            <p:cNvPr id="365" name="Google Shape;365;p25"/>
            <p:cNvSpPr/>
            <p:nvPr/>
          </p:nvSpPr>
          <p:spPr>
            <a:xfrm>
              <a:off x="7712500" y="4053261"/>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7880318" y="4221079"/>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8027395" y="4368156"/>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8174473" y="4515233"/>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8321550" y="4662311"/>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8245163" y="4585902"/>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8102462" y="4443202"/>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7953296" y="4294079"/>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7796145" y="4138094"/>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5"/>
          <p:cNvGrpSpPr/>
          <p:nvPr/>
        </p:nvGrpSpPr>
        <p:grpSpPr>
          <a:xfrm>
            <a:off x="-1458575" y="-1723264"/>
            <a:ext cx="2791913" cy="2791891"/>
            <a:chOff x="-1458575" y="-1723264"/>
            <a:chExt cx="2791913" cy="2791891"/>
          </a:xfrm>
        </p:grpSpPr>
        <p:sp>
          <p:nvSpPr>
            <p:cNvPr id="375" name="Google Shape;375;p25"/>
            <p:cNvSpPr/>
            <p:nvPr/>
          </p:nvSpPr>
          <p:spPr>
            <a:xfrm>
              <a:off x="-1458575" y="-1723264"/>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1290757" y="-1555446"/>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1143680" y="-1408369"/>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996602" y="-1261292"/>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849525" y="-1114214"/>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925912" y="-1190623"/>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1068613" y="-1333323"/>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1217779" y="-1482446"/>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1374930" y="-1638431"/>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6">
    <p:bg>
      <p:bgPr>
        <a:solidFill>
          <a:schemeClr val="dk1"/>
        </a:solidFill>
      </p:bgPr>
    </p:bg>
    <p:spTree>
      <p:nvGrpSpPr>
        <p:cNvPr id="384" name="Shape 384"/>
        <p:cNvGrpSpPr/>
        <p:nvPr/>
      </p:nvGrpSpPr>
      <p:grpSpPr>
        <a:xfrm>
          <a:off x="0" y="0"/>
          <a:ext cx="0" cy="0"/>
          <a:chOff x="0" y="0"/>
          <a:chExt cx="0" cy="0"/>
        </a:xfrm>
      </p:grpSpPr>
      <p:sp>
        <p:nvSpPr>
          <p:cNvPr id="385" name="Google Shape;385;p26"/>
          <p:cNvSpPr txBox="1"/>
          <p:nvPr>
            <p:ph type="title"/>
          </p:nvPr>
        </p:nvSpPr>
        <p:spPr>
          <a:xfrm>
            <a:off x="979825" y="3109262"/>
            <a:ext cx="2141400" cy="58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b="0"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200"/>
              <a:buNone/>
              <a:defRPr b="0" sz="1200">
                <a:solidFill>
                  <a:schemeClr val="lt1"/>
                </a:solidFill>
              </a:defRPr>
            </a:lvl2pPr>
            <a:lvl3pPr lvl="2" rtl="0" algn="ctr">
              <a:spcBef>
                <a:spcPts val="0"/>
              </a:spcBef>
              <a:spcAft>
                <a:spcPts val="0"/>
              </a:spcAft>
              <a:buClr>
                <a:schemeClr val="lt1"/>
              </a:buClr>
              <a:buSzPts val="1200"/>
              <a:buNone/>
              <a:defRPr b="0" sz="1200">
                <a:solidFill>
                  <a:schemeClr val="lt1"/>
                </a:solidFill>
              </a:defRPr>
            </a:lvl3pPr>
            <a:lvl4pPr lvl="3" rtl="0" algn="ctr">
              <a:spcBef>
                <a:spcPts val="0"/>
              </a:spcBef>
              <a:spcAft>
                <a:spcPts val="0"/>
              </a:spcAft>
              <a:buClr>
                <a:schemeClr val="lt1"/>
              </a:buClr>
              <a:buSzPts val="1200"/>
              <a:buNone/>
              <a:defRPr b="0" sz="1200">
                <a:solidFill>
                  <a:schemeClr val="lt1"/>
                </a:solidFill>
              </a:defRPr>
            </a:lvl4pPr>
            <a:lvl5pPr lvl="4" rtl="0" algn="ctr">
              <a:spcBef>
                <a:spcPts val="0"/>
              </a:spcBef>
              <a:spcAft>
                <a:spcPts val="0"/>
              </a:spcAft>
              <a:buClr>
                <a:schemeClr val="lt1"/>
              </a:buClr>
              <a:buSzPts val="1200"/>
              <a:buNone/>
              <a:defRPr b="0" sz="1200">
                <a:solidFill>
                  <a:schemeClr val="lt1"/>
                </a:solidFill>
              </a:defRPr>
            </a:lvl5pPr>
            <a:lvl6pPr lvl="5" rtl="0" algn="ctr">
              <a:spcBef>
                <a:spcPts val="0"/>
              </a:spcBef>
              <a:spcAft>
                <a:spcPts val="0"/>
              </a:spcAft>
              <a:buClr>
                <a:schemeClr val="lt1"/>
              </a:buClr>
              <a:buSzPts val="1200"/>
              <a:buNone/>
              <a:defRPr b="0" sz="1200">
                <a:solidFill>
                  <a:schemeClr val="lt1"/>
                </a:solidFill>
              </a:defRPr>
            </a:lvl6pPr>
            <a:lvl7pPr lvl="6" rtl="0" algn="ctr">
              <a:spcBef>
                <a:spcPts val="0"/>
              </a:spcBef>
              <a:spcAft>
                <a:spcPts val="0"/>
              </a:spcAft>
              <a:buClr>
                <a:schemeClr val="lt1"/>
              </a:buClr>
              <a:buSzPts val="1200"/>
              <a:buNone/>
              <a:defRPr b="0" sz="1200">
                <a:solidFill>
                  <a:schemeClr val="lt1"/>
                </a:solidFill>
              </a:defRPr>
            </a:lvl7pPr>
            <a:lvl8pPr lvl="7" rtl="0" algn="ctr">
              <a:spcBef>
                <a:spcPts val="0"/>
              </a:spcBef>
              <a:spcAft>
                <a:spcPts val="0"/>
              </a:spcAft>
              <a:buClr>
                <a:schemeClr val="lt1"/>
              </a:buClr>
              <a:buSzPts val="1200"/>
              <a:buNone/>
              <a:defRPr b="0" sz="1200">
                <a:solidFill>
                  <a:schemeClr val="lt1"/>
                </a:solidFill>
              </a:defRPr>
            </a:lvl8pPr>
            <a:lvl9pPr lvl="8" rtl="0" algn="ctr">
              <a:spcBef>
                <a:spcPts val="0"/>
              </a:spcBef>
              <a:spcAft>
                <a:spcPts val="0"/>
              </a:spcAft>
              <a:buClr>
                <a:schemeClr val="lt1"/>
              </a:buClr>
              <a:buSzPts val="1200"/>
              <a:buNone/>
              <a:defRPr b="0" sz="1200">
                <a:solidFill>
                  <a:schemeClr val="lt1"/>
                </a:solidFill>
              </a:defRPr>
            </a:lvl9pPr>
          </a:lstStyle>
          <a:p/>
        </p:txBody>
      </p:sp>
      <p:sp>
        <p:nvSpPr>
          <p:cNvPr id="386" name="Google Shape;386;p26"/>
          <p:cNvSpPr txBox="1"/>
          <p:nvPr>
            <p:ph idx="2" type="title"/>
          </p:nvPr>
        </p:nvSpPr>
        <p:spPr>
          <a:xfrm>
            <a:off x="1208275" y="2771299"/>
            <a:ext cx="168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solidFill>
                  <a:schemeClr val="lt1"/>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387" name="Google Shape;387;p26"/>
          <p:cNvSpPr txBox="1"/>
          <p:nvPr>
            <p:ph idx="3" type="title"/>
          </p:nvPr>
        </p:nvSpPr>
        <p:spPr>
          <a:xfrm>
            <a:off x="3501300" y="3109262"/>
            <a:ext cx="2141400" cy="58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b="0"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200"/>
              <a:buNone/>
              <a:defRPr b="0" sz="1200">
                <a:solidFill>
                  <a:schemeClr val="lt1"/>
                </a:solidFill>
              </a:defRPr>
            </a:lvl2pPr>
            <a:lvl3pPr lvl="2" rtl="0" algn="ctr">
              <a:spcBef>
                <a:spcPts val="0"/>
              </a:spcBef>
              <a:spcAft>
                <a:spcPts val="0"/>
              </a:spcAft>
              <a:buClr>
                <a:schemeClr val="lt1"/>
              </a:buClr>
              <a:buSzPts val="1200"/>
              <a:buNone/>
              <a:defRPr b="0" sz="1200">
                <a:solidFill>
                  <a:schemeClr val="lt1"/>
                </a:solidFill>
              </a:defRPr>
            </a:lvl3pPr>
            <a:lvl4pPr lvl="3" rtl="0" algn="ctr">
              <a:spcBef>
                <a:spcPts val="0"/>
              </a:spcBef>
              <a:spcAft>
                <a:spcPts val="0"/>
              </a:spcAft>
              <a:buClr>
                <a:schemeClr val="lt1"/>
              </a:buClr>
              <a:buSzPts val="1200"/>
              <a:buNone/>
              <a:defRPr b="0" sz="1200">
                <a:solidFill>
                  <a:schemeClr val="lt1"/>
                </a:solidFill>
              </a:defRPr>
            </a:lvl4pPr>
            <a:lvl5pPr lvl="4" rtl="0" algn="ctr">
              <a:spcBef>
                <a:spcPts val="0"/>
              </a:spcBef>
              <a:spcAft>
                <a:spcPts val="0"/>
              </a:spcAft>
              <a:buClr>
                <a:schemeClr val="lt1"/>
              </a:buClr>
              <a:buSzPts val="1200"/>
              <a:buNone/>
              <a:defRPr b="0" sz="1200">
                <a:solidFill>
                  <a:schemeClr val="lt1"/>
                </a:solidFill>
              </a:defRPr>
            </a:lvl5pPr>
            <a:lvl6pPr lvl="5" rtl="0" algn="ctr">
              <a:spcBef>
                <a:spcPts val="0"/>
              </a:spcBef>
              <a:spcAft>
                <a:spcPts val="0"/>
              </a:spcAft>
              <a:buClr>
                <a:schemeClr val="lt1"/>
              </a:buClr>
              <a:buSzPts val="1200"/>
              <a:buNone/>
              <a:defRPr b="0" sz="1200">
                <a:solidFill>
                  <a:schemeClr val="lt1"/>
                </a:solidFill>
              </a:defRPr>
            </a:lvl6pPr>
            <a:lvl7pPr lvl="6" rtl="0" algn="ctr">
              <a:spcBef>
                <a:spcPts val="0"/>
              </a:spcBef>
              <a:spcAft>
                <a:spcPts val="0"/>
              </a:spcAft>
              <a:buClr>
                <a:schemeClr val="lt1"/>
              </a:buClr>
              <a:buSzPts val="1200"/>
              <a:buNone/>
              <a:defRPr b="0" sz="1200">
                <a:solidFill>
                  <a:schemeClr val="lt1"/>
                </a:solidFill>
              </a:defRPr>
            </a:lvl7pPr>
            <a:lvl8pPr lvl="7" rtl="0" algn="ctr">
              <a:spcBef>
                <a:spcPts val="0"/>
              </a:spcBef>
              <a:spcAft>
                <a:spcPts val="0"/>
              </a:spcAft>
              <a:buClr>
                <a:schemeClr val="lt1"/>
              </a:buClr>
              <a:buSzPts val="1200"/>
              <a:buNone/>
              <a:defRPr b="0" sz="1200">
                <a:solidFill>
                  <a:schemeClr val="lt1"/>
                </a:solidFill>
              </a:defRPr>
            </a:lvl8pPr>
            <a:lvl9pPr lvl="8" rtl="0" algn="ctr">
              <a:spcBef>
                <a:spcPts val="0"/>
              </a:spcBef>
              <a:spcAft>
                <a:spcPts val="0"/>
              </a:spcAft>
              <a:buClr>
                <a:schemeClr val="lt1"/>
              </a:buClr>
              <a:buSzPts val="1200"/>
              <a:buNone/>
              <a:defRPr b="0" sz="1200">
                <a:solidFill>
                  <a:schemeClr val="lt1"/>
                </a:solidFill>
              </a:defRPr>
            </a:lvl9pPr>
          </a:lstStyle>
          <a:p/>
        </p:txBody>
      </p:sp>
      <p:sp>
        <p:nvSpPr>
          <p:cNvPr id="388" name="Google Shape;388;p26"/>
          <p:cNvSpPr txBox="1"/>
          <p:nvPr>
            <p:ph idx="4" type="title"/>
          </p:nvPr>
        </p:nvSpPr>
        <p:spPr>
          <a:xfrm>
            <a:off x="3729800" y="2771299"/>
            <a:ext cx="168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solidFill>
                  <a:schemeClr val="lt1"/>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389" name="Google Shape;389;p26"/>
          <p:cNvSpPr txBox="1"/>
          <p:nvPr>
            <p:ph idx="5" type="title"/>
          </p:nvPr>
        </p:nvSpPr>
        <p:spPr>
          <a:xfrm>
            <a:off x="6022775" y="3109262"/>
            <a:ext cx="2141400" cy="58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b="0"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200"/>
              <a:buNone/>
              <a:defRPr b="0" sz="1200">
                <a:solidFill>
                  <a:schemeClr val="lt1"/>
                </a:solidFill>
              </a:defRPr>
            </a:lvl2pPr>
            <a:lvl3pPr lvl="2" rtl="0" algn="ctr">
              <a:spcBef>
                <a:spcPts val="0"/>
              </a:spcBef>
              <a:spcAft>
                <a:spcPts val="0"/>
              </a:spcAft>
              <a:buClr>
                <a:schemeClr val="lt1"/>
              </a:buClr>
              <a:buSzPts val="1200"/>
              <a:buNone/>
              <a:defRPr b="0" sz="1200">
                <a:solidFill>
                  <a:schemeClr val="lt1"/>
                </a:solidFill>
              </a:defRPr>
            </a:lvl3pPr>
            <a:lvl4pPr lvl="3" rtl="0" algn="ctr">
              <a:spcBef>
                <a:spcPts val="0"/>
              </a:spcBef>
              <a:spcAft>
                <a:spcPts val="0"/>
              </a:spcAft>
              <a:buClr>
                <a:schemeClr val="lt1"/>
              </a:buClr>
              <a:buSzPts val="1200"/>
              <a:buNone/>
              <a:defRPr b="0" sz="1200">
                <a:solidFill>
                  <a:schemeClr val="lt1"/>
                </a:solidFill>
              </a:defRPr>
            </a:lvl4pPr>
            <a:lvl5pPr lvl="4" rtl="0" algn="ctr">
              <a:spcBef>
                <a:spcPts val="0"/>
              </a:spcBef>
              <a:spcAft>
                <a:spcPts val="0"/>
              </a:spcAft>
              <a:buClr>
                <a:schemeClr val="lt1"/>
              </a:buClr>
              <a:buSzPts val="1200"/>
              <a:buNone/>
              <a:defRPr b="0" sz="1200">
                <a:solidFill>
                  <a:schemeClr val="lt1"/>
                </a:solidFill>
              </a:defRPr>
            </a:lvl5pPr>
            <a:lvl6pPr lvl="5" rtl="0" algn="ctr">
              <a:spcBef>
                <a:spcPts val="0"/>
              </a:spcBef>
              <a:spcAft>
                <a:spcPts val="0"/>
              </a:spcAft>
              <a:buClr>
                <a:schemeClr val="lt1"/>
              </a:buClr>
              <a:buSzPts val="1200"/>
              <a:buNone/>
              <a:defRPr b="0" sz="1200">
                <a:solidFill>
                  <a:schemeClr val="lt1"/>
                </a:solidFill>
              </a:defRPr>
            </a:lvl6pPr>
            <a:lvl7pPr lvl="6" rtl="0" algn="ctr">
              <a:spcBef>
                <a:spcPts val="0"/>
              </a:spcBef>
              <a:spcAft>
                <a:spcPts val="0"/>
              </a:spcAft>
              <a:buClr>
                <a:schemeClr val="lt1"/>
              </a:buClr>
              <a:buSzPts val="1200"/>
              <a:buNone/>
              <a:defRPr b="0" sz="1200">
                <a:solidFill>
                  <a:schemeClr val="lt1"/>
                </a:solidFill>
              </a:defRPr>
            </a:lvl7pPr>
            <a:lvl8pPr lvl="7" rtl="0" algn="ctr">
              <a:spcBef>
                <a:spcPts val="0"/>
              </a:spcBef>
              <a:spcAft>
                <a:spcPts val="0"/>
              </a:spcAft>
              <a:buClr>
                <a:schemeClr val="lt1"/>
              </a:buClr>
              <a:buSzPts val="1200"/>
              <a:buNone/>
              <a:defRPr b="0" sz="1200">
                <a:solidFill>
                  <a:schemeClr val="lt1"/>
                </a:solidFill>
              </a:defRPr>
            </a:lvl8pPr>
            <a:lvl9pPr lvl="8" rtl="0" algn="ctr">
              <a:spcBef>
                <a:spcPts val="0"/>
              </a:spcBef>
              <a:spcAft>
                <a:spcPts val="0"/>
              </a:spcAft>
              <a:buClr>
                <a:schemeClr val="lt1"/>
              </a:buClr>
              <a:buSzPts val="1200"/>
              <a:buNone/>
              <a:defRPr b="0" sz="1200">
                <a:solidFill>
                  <a:schemeClr val="lt1"/>
                </a:solidFill>
              </a:defRPr>
            </a:lvl9pPr>
          </a:lstStyle>
          <a:p/>
        </p:txBody>
      </p:sp>
      <p:sp>
        <p:nvSpPr>
          <p:cNvPr id="390" name="Google Shape;390;p26"/>
          <p:cNvSpPr txBox="1"/>
          <p:nvPr>
            <p:ph idx="6" type="title"/>
          </p:nvPr>
        </p:nvSpPr>
        <p:spPr>
          <a:xfrm>
            <a:off x="6251225" y="2771299"/>
            <a:ext cx="168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solidFill>
                  <a:schemeClr val="lt1"/>
                </a:solidFill>
              </a:defRPr>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391" name="Google Shape;391;p26"/>
          <p:cNvSpPr txBox="1"/>
          <p:nvPr>
            <p:ph idx="7"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92" name="Google Shape;392;p26"/>
          <p:cNvGrpSpPr/>
          <p:nvPr/>
        </p:nvGrpSpPr>
        <p:grpSpPr>
          <a:xfrm>
            <a:off x="-1249950" y="-2183125"/>
            <a:ext cx="3926326" cy="3523838"/>
            <a:chOff x="-1249937" y="-2190750"/>
            <a:chExt cx="3926326" cy="3523838"/>
          </a:xfrm>
        </p:grpSpPr>
        <p:sp>
          <p:nvSpPr>
            <p:cNvPr id="393" name="Google Shape;393;p26"/>
            <p:cNvSpPr/>
            <p:nvPr/>
          </p:nvSpPr>
          <p:spPr>
            <a:xfrm>
              <a:off x="-798329" y="-570017"/>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798329" y="-832803"/>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798329" y="-1087983"/>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798329" y="-132794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798329" y="-158312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798329" y="-1845898"/>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1249937" y="-75377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249937" y="-89548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1249937" y="-119163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1249937" y="-143842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1249937" y="-16934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1249937" y="-193098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1249937" y="-21907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6"/>
          <p:cNvGrpSpPr/>
          <p:nvPr/>
        </p:nvGrpSpPr>
        <p:grpSpPr>
          <a:xfrm>
            <a:off x="6467612" y="3887500"/>
            <a:ext cx="3926326" cy="3523838"/>
            <a:chOff x="-2509000" y="-927950"/>
            <a:chExt cx="3926326" cy="3523838"/>
          </a:xfrm>
        </p:grpSpPr>
        <p:sp>
          <p:nvSpPr>
            <p:cNvPr id="407" name="Google Shape;407;p26"/>
            <p:cNvSpPr/>
            <p:nvPr/>
          </p:nvSpPr>
          <p:spPr>
            <a:xfrm rot="10800000">
              <a:off x="-2057392" y="-63182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rot="10800000">
              <a:off x="-2057392" y="-369040"/>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rot="10800000">
              <a:off x="-2057392" y="-113875"/>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rot="10800000">
              <a:off x="-2057392" y="126090"/>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rot="10800000">
              <a:off x="-2057392" y="381269"/>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rot="10800000">
              <a:off x="-2057392" y="64405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rot="10800000">
              <a:off x="-2509000" y="-9279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rot="10800000">
              <a:off x="-2509000" y="-7862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rot="10800000">
              <a:off x="-2509000" y="-490092"/>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rot="10800000">
              <a:off x="-2509000" y="-24330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rot="10800000">
              <a:off x="-2509000" y="1171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rot="10800000">
              <a:off x="-2509000" y="249265"/>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rot="10800000">
              <a:off x="-2509000" y="509027"/>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420" name="Shape 420"/>
        <p:cNvGrpSpPr/>
        <p:nvPr/>
      </p:nvGrpSpPr>
      <p:grpSpPr>
        <a:xfrm>
          <a:off x="0" y="0"/>
          <a:ext cx="0" cy="0"/>
          <a:chOff x="0" y="0"/>
          <a:chExt cx="0" cy="0"/>
        </a:xfrm>
      </p:grpSpPr>
      <p:sp>
        <p:nvSpPr>
          <p:cNvPr id="421" name="Google Shape;421;p27"/>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22" name="Google Shape;422;p27"/>
          <p:cNvGrpSpPr/>
          <p:nvPr/>
        </p:nvGrpSpPr>
        <p:grpSpPr>
          <a:xfrm>
            <a:off x="-451550" y="4317900"/>
            <a:ext cx="2329543" cy="2689289"/>
            <a:chOff x="-451550" y="4317900"/>
            <a:chExt cx="2329543" cy="2689289"/>
          </a:xfrm>
        </p:grpSpPr>
        <p:sp>
          <p:nvSpPr>
            <p:cNvPr id="423" name="Google Shape;423;p27"/>
            <p:cNvSpPr/>
            <p:nvPr/>
          </p:nvSpPr>
          <p:spPr>
            <a:xfrm>
              <a:off x="-451550" y="4317900"/>
              <a:ext cx="2329543" cy="2689289"/>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380059" y="4400601"/>
              <a:ext cx="2185417" cy="2523917"/>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307429" y="4484368"/>
              <a:ext cx="2041291" cy="2356340"/>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234836" y="4567033"/>
              <a:ext cx="1896062" cy="2191004"/>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63308" y="4650836"/>
              <a:ext cx="1753039" cy="2023427"/>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90714" y="4734640"/>
              <a:ext cx="1607810" cy="185581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9187" y="4817304"/>
              <a:ext cx="1463647" cy="169047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3407" y="4901108"/>
              <a:ext cx="1319557" cy="152286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26037" y="4983772"/>
              <a:ext cx="1174292" cy="1357528"/>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97564" y="5067576"/>
              <a:ext cx="1031268" cy="1189914"/>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270158" y="5151343"/>
              <a:ext cx="886040" cy="1022336"/>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7"/>
          <p:cNvGrpSpPr/>
          <p:nvPr/>
        </p:nvGrpSpPr>
        <p:grpSpPr>
          <a:xfrm>
            <a:off x="7405850" y="-1466874"/>
            <a:ext cx="2111055" cy="2437060"/>
            <a:chOff x="118050" y="1644501"/>
            <a:chExt cx="2111055" cy="2437060"/>
          </a:xfrm>
        </p:grpSpPr>
        <p:sp>
          <p:nvSpPr>
            <p:cNvPr id="435" name="Google Shape;435;p27"/>
            <p:cNvSpPr/>
            <p:nvPr/>
          </p:nvSpPr>
          <p:spPr>
            <a:xfrm>
              <a:off x="118050" y="1644501"/>
              <a:ext cx="2111055" cy="2437060"/>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82837" y="1719447"/>
              <a:ext cx="1980446" cy="2287198"/>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248656" y="1795360"/>
              <a:ext cx="1849838" cy="213533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314443" y="1870273"/>
              <a:ext cx="1718230" cy="1985509"/>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379263" y="1946218"/>
              <a:ext cx="1588621" cy="1833649"/>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445049" y="2022164"/>
              <a:ext cx="1457013" cy="1681755"/>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509870" y="2097077"/>
              <a:ext cx="1326371" cy="153192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575656" y="2173023"/>
              <a:ext cx="1195796" cy="138003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641476" y="2247936"/>
              <a:ext cx="1064155" cy="1230205"/>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706296" y="2323882"/>
              <a:ext cx="934545" cy="1078311"/>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772082" y="2399794"/>
              <a:ext cx="802938" cy="926451"/>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
    <p:spTree>
      <p:nvGrpSpPr>
        <p:cNvPr id="446" name="Shape 446"/>
        <p:cNvGrpSpPr/>
        <p:nvPr/>
      </p:nvGrpSpPr>
      <p:grpSpPr>
        <a:xfrm>
          <a:off x="0" y="0"/>
          <a:ext cx="0" cy="0"/>
          <a:chOff x="0" y="0"/>
          <a:chExt cx="0" cy="0"/>
        </a:xfrm>
      </p:grpSpPr>
      <p:sp>
        <p:nvSpPr>
          <p:cNvPr id="447" name="Google Shape;447;p28"/>
          <p:cNvSpPr txBox="1"/>
          <p:nvPr>
            <p:ph type="title"/>
          </p:nvPr>
        </p:nvSpPr>
        <p:spPr>
          <a:xfrm>
            <a:off x="5372250" y="1543913"/>
            <a:ext cx="2808000" cy="781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8" name="Google Shape;448;p28"/>
          <p:cNvSpPr txBox="1"/>
          <p:nvPr>
            <p:ph idx="1" type="body"/>
          </p:nvPr>
        </p:nvSpPr>
        <p:spPr>
          <a:xfrm>
            <a:off x="5372250" y="2369990"/>
            <a:ext cx="2808000" cy="1283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449" name="Google Shape;449;p28"/>
          <p:cNvGrpSpPr/>
          <p:nvPr/>
        </p:nvGrpSpPr>
        <p:grpSpPr>
          <a:xfrm>
            <a:off x="-5513024" y="-2878302"/>
            <a:ext cx="8146492" cy="8146011"/>
            <a:chOff x="-19594249" y="1961573"/>
            <a:chExt cx="8146492" cy="8146011"/>
          </a:xfrm>
        </p:grpSpPr>
        <p:sp>
          <p:nvSpPr>
            <p:cNvPr id="450" name="Google Shape;450;p28"/>
            <p:cNvSpPr/>
            <p:nvPr/>
          </p:nvSpPr>
          <p:spPr>
            <a:xfrm rot="-1137950">
              <a:off x="-18726574" y="2829396"/>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rot="-1137950">
              <a:off x="-18544976" y="3010252"/>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rot="-1137950">
              <a:off x="-18363746" y="3191859"/>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rot="-1137950">
              <a:off x="-18182385" y="3373470"/>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rot="-1137950">
              <a:off x="-18001277" y="3554347"/>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rot="-1137950">
              <a:off x="-17819663" y="3735978"/>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rot="-1137950">
              <a:off x="-17638441" y="3916834"/>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rot="-1137950">
              <a:off x="-17457211" y="4098441"/>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rot="-1137950">
              <a:off x="-17275850" y="4280052"/>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rot="-1137950">
              <a:off x="-17094741" y="4460929"/>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8"/>
          <p:cNvGrpSpPr/>
          <p:nvPr/>
        </p:nvGrpSpPr>
        <p:grpSpPr>
          <a:xfrm>
            <a:off x="5624051" y="1768998"/>
            <a:ext cx="8146492" cy="8146011"/>
            <a:chOff x="-22282299" y="2213398"/>
            <a:chExt cx="8146492" cy="8146011"/>
          </a:xfrm>
        </p:grpSpPr>
        <p:sp>
          <p:nvSpPr>
            <p:cNvPr id="461" name="Google Shape;461;p28"/>
            <p:cNvSpPr/>
            <p:nvPr/>
          </p:nvSpPr>
          <p:spPr>
            <a:xfrm rot="-1137950">
              <a:off x="-21414624" y="3081221"/>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rot="-1137950">
              <a:off x="-21233026" y="3262077"/>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rot="-1137950">
              <a:off x="-21051796" y="3443684"/>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rot="-1137950">
              <a:off x="-20870435" y="3625295"/>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rot="-1137950">
              <a:off x="-20689327" y="3806172"/>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rot="-1137950">
              <a:off x="-20507713" y="3987803"/>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rot="-1137950">
              <a:off x="-20326491" y="4168659"/>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rot="-1137950">
              <a:off x="-20145261" y="4350266"/>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rot="-1137950">
              <a:off x="-19963900" y="4531877"/>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rot="-1137950">
              <a:off x="-19782791" y="4712754"/>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1"/>
        </a:solidFill>
      </p:bgPr>
    </p:bg>
    <p:spTree>
      <p:nvGrpSpPr>
        <p:cNvPr id="471" name="Shape 471"/>
        <p:cNvGrpSpPr/>
        <p:nvPr/>
      </p:nvGrpSpPr>
      <p:grpSpPr>
        <a:xfrm>
          <a:off x="0" y="0"/>
          <a:ext cx="0" cy="0"/>
          <a:chOff x="0" y="0"/>
          <a:chExt cx="0" cy="0"/>
        </a:xfrm>
      </p:grpSpPr>
      <p:sp>
        <p:nvSpPr>
          <p:cNvPr id="472" name="Google Shape;472;p29"/>
          <p:cNvSpPr txBox="1"/>
          <p:nvPr>
            <p:ph type="title"/>
          </p:nvPr>
        </p:nvSpPr>
        <p:spPr>
          <a:xfrm>
            <a:off x="1428870" y="3937105"/>
            <a:ext cx="25143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Be Vietnam"/>
              <a:buNone/>
              <a:defRPr sz="1600">
                <a:solidFill>
                  <a:schemeClr val="lt1"/>
                </a:solidFill>
                <a:latin typeface="Big Shoulders Text Thin"/>
                <a:ea typeface="Big Shoulders Text Thin"/>
                <a:cs typeface="Big Shoulders Text Thin"/>
                <a:sym typeface="Big Shoulders Text Thin"/>
              </a:defRPr>
            </a:lvl1pPr>
            <a:lvl2pPr lvl="1" rtl="0">
              <a:spcBef>
                <a:spcPts val="0"/>
              </a:spcBef>
              <a:spcAft>
                <a:spcPts val="0"/>
              </a:spcAft>
              <a:buSzPts val="1400"/>
              <a:buFont typeface="Be Vietnam"/>
              <a:buNone/>
              <a:defRPr sz="1400">
                <a:latin typeface="Be Vietnam"/>
                <a:ea typeface="Be Vietnam"/>
                <a:cs typeface="Be Vietnam"/>
                <a:sym typeface="Be Vietnam"/>
              </a:defRPr>
            </a:lvl2pPr>
            <a:lvl3pPr lvl="2" rtl="0">
              <a:spcBef>
                <a:spcPts val="0"/>
              </a:spcBef>
              <a:spcAft>
                <a:spcPts val="0"/>
              </a:spcAft>
              <a:buSzPts val="1400"/>
              <a:buFont typeface="Be Vietnam"/>
              <a:buNone/>
              <a:defRPr sz="1400">
                <a:latin typeface="Be Vietnam"/>
                <a:ea typeface="Be Vietnam"/>
                <a:cs typeface="Be Vietnam"/>
                <a:sym typeface="Be Vietnam"/>
              </a:defRPr>
            </a:lvl3pPr>
            <a:lvl4pPr lvl="3" rtl="0">
              <a:spcBef>
                <a:spcPts val="0"/>
              </a:spcBef>
              <a:spcAft>
                <a:spcPts val="0"/>
              </a:spcAft>
              <a:buSzPts val="1400"/>
              <a:buFont typeface="Be Vietnam"/>
              <a:buNone/>
              <a:defRPr sz="1400">
                <a:latin typeface="Be Vietnam"/>
                <a:ea typeface="Be Vietnam"/>
                <a:cs typeface="Be Vietnam"/>
                <a:sym typeface="Be Vietnam"/>
              </a:defRPr>
            </a:lvl4pPr>
            <a:lvl5pPr lvl="4" rtl="0">
              <a:spcBef>
                <a:spcPts val="0"/>
              </a:spcBef>
              <a:spcAft>
                <a:spcPts val="0"/>
              </a:spcAft>
              <a:buSzPts val="1400"/>
              <a:buFont typeface="Be Vietnam"/>
              <a:buNone/>
              <a:defRPr sz="1400">
                <a:latin typeface="Be Vietnam"/>
                <a:ea typeface="Be Vietnam"/>
                <a:cs typeface="Be Vietnam"/>
                <a:sym typeface="Be Vietnam"/>
              </a:defRPr>
            </a:lvl5pPr>
            <a:lvl6pPr lvl="5" rtl="0">
              <a:spcBef>
                <a:spcPts val="0"/>
              </a:spcBef>
              <a:spcAft>
                <a:spcPts val="0"/>
              </a:spcAft>
              <a:buSzPts val="1400"/>
              <a:buFont typeface="Be Vietnam"/>
              <a:buNone/>
              <a:defRPr sz="1400">
                <a:latin typeface="Be Vietnam"/>
                <a:ea typeface="Be Vietnam"/>
                <a:cs typeface="Be Vietnam"/>
                <a:sym typeface="Be Vietnam"/>
              </a:defRPr>
            </a:lvl6pPr>
            <a:lvl7pPr lvl="6" rtl="0">
              <a:spcBef>
                <a:spcPts val="0"/>
              </a:spcBef>
              <a:spcAft>
                <a:spcPts val="0"/>
              </a:spcAft>
              <a:buSzPts val="1400"/>
              <a:buFont typeface="Be Vietnam"/>
              <a:buNone/>
              <a:defRPr sz="1400">
                <a:latin typeface="Be Vietnam"/>
                <a:ea typeface="Be Vietnam"/>
                <a:cs typeface="Be Vietnam"/>
                <a:sym typeface="Be Vietnam"/>
              </a:defRPr>
            </a:lvl7pPr>
            <a:lvl8pPr lvl="7" rtl="0">
              <a:spcBef>
                <a:spcPts val="0"/>
              </a:spcBef>
              <a:spcAft>
                <a:spcPts val="0"/>
              </a:spcAft>
              <a:buSzPts val="1400"/>
              <a:buFont typeface="Be Vietnam"/>
              <a:buNone/>
              <a:defRPr sz="1400">
                <a:latin typeface="Be Vietnam"/>
                <a:ea typeface="Be Vietnam"/>
                <a:cs typeface="Be Vietnam"/>
                <a:sym typeface="Be Vietnam"/>
              </a:defRPr>
            </a:lvl8pPr>
            <a:lvl9pPr lvl="8" rtl="0">
              <a:spcBef>
                <a:spcPts val="0"/>
              </a:spcBef>
              <a:spcAft>
                <a:spcPts val="0"/>
              </a:spcAft>
              <a:buSzPts val="1400"/>
              <a:buFont typeface="Be Vietnam"/>
              <a:buNone/>
              <a:defRPr sz="1400">
                <a:latin typeface="Be Vietnam"/>
                <a:ea typeface="Be Vietnam"/>
                <a:cs typeface="Be Vietnam"/>
                <a:sym typeface="Be Vietnam"/>
              </a:defRPr>
            </a:lvl9pPr>
          </a:lstStyle>
          <a:p/>
        </p:txBody>
      </p:sp>
      <p:sp>
        <p:nvSpPr>
          <p:cNvPr id="473" name="Google Shape;473;p29"/>
          <p:cNvSpPr txBox="1"/>
          <p:nvPr>
            <p:ph idx="2" type="title"/>
          </p:nvPr>
        </p:nvSpPr>
        <p:spPr>
          <a:xfrm>
            <a:off x="5200855" y="3937105"/>
            <a:ext cx="25143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Be Vietnam"/>
              <a:buNone/>
              <a:defRPr sz="1600">
                <a:solidFill>
                  <a:schemeClr val="lt1"/>
                </a:solidFill>
                <a:latin typeface="Big Shoulders Text Thin"/>
                <a:ea typeface="Big Shoulders Text Thin"/>
                <a:cs typeface="Big Shoulders Text Thin"/>
                <a:sym typeface="Big Shoulders Text Thin"/>
              </a:defRPr>
            </a:lvl1pPr>
            <a:lvl2pPr lvl="1" rtl="0">
              <a:spcBef>
                <a:spcPts val="0"/>
              </a:spcBef>
              <a:spcAft>
                <a:spcPts val="0"/>
              </a:spcAft>
              <a:buSzPts val="1400"/>
              <a:buFont typeface="Be Vietnam"/>
              <a:buNone/>
              <a:defRPr sz="1400">
                <a:latin typeface="Be Vietnam"/>
                <a:ea typeface="Be Vietnam"/>
                <a:cs typeface="Be Vietnam"/>
                <a:sym typeface="Be Vietnam"/>
              </a:defRPr>
            </a:lvl2pPr>
            <a:lvl3pPr lvl="2" rtl="0">
              <a:spcBef>
                <a:spcPts val="0"/>
              </a:spcBef>
              <a:spcAft>
                <a:spcPts val="0"/>
              </a:spcAft>
              <a:buSzPts val="1400"/>
              <a:buFont typeface="Be Vietnam"/>
              <a:buNone/>
              <a:defRPr sz="1400">
                <a:latin typeface="Be Vietnam"/>
                <a:ea typeface="Be Vietnam"/>
                <a:cs typeface="Be Vietnam"/>
                <a:sym typeface="Be Vietnam"/>
              </a:defRPr>
            </a:lvl3pPr>
            <a:lvl4pPr lvl="3" rtl="0">
              <a:spcBef>
                <a:spcPts val="0"/>
              </a:spcBef>
              <a:spcAft>
                <a:spcPts val="0"/>
              </a:spcAft>
              <a:buSzPts val="1400"/>
              <a:buFont typeface="Be Vietnam"/>
              <a:buNone/>
              <a:defRPr sz="1400">
                <a:latin typeface="Be Vietnam"/>
                <a:ea typeface="Be Vietnam"/>
                <a:cs typeface="Be Vietnam"/>
                <a:sym typeface="Be Vietnam"/>
              </a:defRPr>
            </a:lvl4pPr>
            <a:lvl5pPr lvl="4" rtl="0">
              <a:spcBef>
                <a:spcPts val="0"/>
              </a:spcBef>
              <a:spcAft>
                <a:spcPts val="0"/>
              </a:spcAft>
              <a:buSzPts val="1400"/>
              <a:buFont typeface="Be Vietnam"/>
              <a:buNone/>
              <a:defRPr sz="1400">
                <a:latin typeface="Be Vietnam"/>
                <a:ea typeface="Be Vietnam"/>
                <a:cs typeface="Be Vietnam"/>
                <a:sym typeface="Be Vietnam"/>
              </a:defRPr>
            </a:lvl5pPr>
            <a:lvl6pPr lvl="5" rtl="0">
              <a:spcBef>
                <a:spcPts val="0"/>
              </a:spcBef>
              <a:spcAft>
                <a:spcPts val="0"/>
              </a:spcAft>
              <a:buSzPts val="1400"/>
              <a:buFont typeface="Be Vietnam"/>
              <a:buNone/>
              <a:defRPr sz="1400">
                <a:latin typeface="Be Vietnam"/>
                <a:ea typeface="Be Vietnam"/>
                <a:cs typeface="Be Vietnam"/>
                <a:sym typeface="Be Vietnam"/>
              </a:defRPr>
            </a:lvl6pPr>
            <a:lvl7pPr lvl="6" rtl="0">
              <a:spcBef>
                <a:spcPts val="0"/>
              </a:spcBef>
              <a:spcAft>
                <a:spcPts val="0"/>
              </a:spcAft>
              <a:buSzPts val="1400"/>
              <a:buFont typeface="Be Vietnam"/>
              <a:buNone/>
              <a:defRPr sz="1400">
                <a:latin typeface="Be Vietnam"/>
                <a:ea typeface="Be Vietnam"/>
                <a:cs typeface="Be Vietnam"/>
                <a:sym typeface="Be Vietnam"/>
              </a:defRPr>
            </a:lvl7pPr>
            <a:lvl8pPr lvl="7" rtl="0">
              <a:spcBef>
                <a:spcPts val="0"/>
              </a:spcBef>
              <a:spcAft>
                <a:spcPts val="0"/>
              </a:spcAft>
              <a:buSzPts val="1400"/>
              <a:buFont typeface="Be Vietnam"/>
              <a:buNone/>
              <a:defRPr sz="1400">
                <a:latin typeface="Be Vietnam"/>
                <a:ea typeface="Be Vietnam"/>
                <a:cs typeface="Be Vietnam"/>
                <a:sym typeface="Be Vietnam"/>
              </a:defRPr>
            </a:lvl8pPr>
            <a:lvl9pPr lvl="8" rtl="0">
              <a:spcBef>
                <a:spcPts val="0"/>
              </a:spcBef>
              <a:spcAft>
                <a:spcPts val="0"/>
              </a:spcAft>
              <a:buSzPts val="1400"/>
              <a:buFont typeface="Be Vietnam"/>
              <a:buNone/>
              <a:defRPr sz="1400">
                <a:latin typeface="Be Vietnam"/>
                <a:ea typeface="Be Vietnam"/>
                <a:cs typeface="Be Vietnam"/>
                <a:sym typeface="Be Vietnam"/>
              </a:defRPr>
            </a:lvl9pPr>
          </a:lstStyle>
          <a:p/>
        </p:txBody>
      </p:sp>
      <p:sp>
        <p:nvSpPr>
          <p:cNvPr id="474" name="Google Shape;474;p29"/>
          <p:cNvSpPr txBox="1"/>
          <p:nvPr>
            <p:ph idx="3" type="title"/>
          </p:nvPr>
        </p:nvSpPr>
        <p:spPr>
          <a:xfrm>
            <a:off x="1428870" y="3523500"/>
            <a:ext cx="2514300" cy="37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Be Vietnam"/>
              <a:buNone/>
              <a:defRPr b="1" sz="2100">
                <a:solidFill>
                  <a:schemeClr val="lt1"/>
                </a:solidFill>
                <a:latin typeface="Blinker"/>
                <a:ea typeface="Blinker"/>
                <a:cs typeface="Blinker"/>
                <a:sym typeface="Blinker"/>
              </a:defRPr>
            </a:lvl1pPr>
            <a:lvl2pPr lvl="1" rtl="0">
              <a:spcBef>
                <a:spcPts val="0"/>
              </a:spcBef>
              <a:spcAft>
                <a:spcPts val="0"/>
              </a:spcAft>
              <a:buSzPts val="1800"/>
              <a:buFont typeface="Be Vietnam"/>
              <a:buNone/>
              <a:defRPr b="1" sz="1800">
                <a:latin typeface="Be Vietnam"/>
                <a:ea typeface="Be Vietnam"/>
                <a:cs typeface="Be Vietnam"/>
                <a:sym typeface="Be Vietnam"/>
              </a:defRPr>
            </a:lvl2pPr>
            <a:lvl3pPr lvl="2" rtl="0">
              <a:spcBef>
                <a:spcPts val="0"/>
              </a:spcBef>
              <a:spcAft>
                <a:spcPts val="0"/>
              </a:spcAft>
              <a:buSzPts val="1800"/>
              <a:buFont typeface="Be Vietnam"/>
              <a:buNone/>
              <a:defRPr b="1" sz="1800">
                <a:latin typeface="Be Vietnam"/>
                <a:ea typeface="Be Vietnam"/>
                <a:cs typeface="Be Vietnam"/>
                <a:sym typeface="Be Vietnam"/>
              </a:defRPr>
            </a:lvl3pPr>
            <a:lvl4pPr lvl="3" rtl="0">
              <a:spcBef>
                <a:spcPts val="0"/>
              </a:spcBef>
              <a:spcAft>
                <a:spcPts val="0"/>
              </a:spcAft>
              <a:buSzPts val="1800"/>
              <a:buFont typeface="Be Vietnam"/>
              <a:buNone/>
              <a:defRPr b="1" sz="1800">
                <a:latin typeface="Be Vietnam"/>
                <a:ea typeface="Be Vietnam"/>
                <a:cs typeface="Be Vietnam"/>
                <a:sym typeface="Be Vietnam"/>
              </a:defRPr>
            </a:lvl4pPr>
            <a:lvl5pPr lvl="4" rtl="0">
              <a:spcBef>
                <a:spcPts val="0"/>
              </a:spcBef>
              <a:spcAft>
                <a:spcPts val="0"/>
              </a:spcAft>
              <a:buSzPts val="1800"/>
              <a:buFont typeface="Be Vietnam"/>
              <a:buNone/>
              <a:defRPr b="1" sz="1800">
                <a:latin typeface="Be Vietnam"/>
                <a:ea typeface="Be Vietnam"/>
                <a:cs typeface="Be Vietnam"/>
                <a:sym typeface="Be Vietnam"/>
              </a:defRPr>
            </a:lvl5pPr>
            <a:lvl6pPr lvl="5" rtl="0">
              <a:spcBef>
                <a:spcPts val="0"/>
              </a:spcBef>
              <a:spcAft>
                <a:spcPts val="0"/>
              </a:spcAft>
              <a:buSzPts val="1800"/>
              <a:buFont typeface="Be Vietnam"/>
              <a:buNone/>
              <a:defRPr b="1" sz="1800">
                <a:latin typeface="Be Vietnam"/>
                <a:ea typeface="Be Vietnam"/>
                <a:cs typeface="Be Vietnam"/>
                <a:sym typeface="Be Vietnam"/>
              </a:defRPr>
            </a:lvl6pPr>
            <a:lvl7pPr lvl="6" rtl="0">
              <a:spcBef>
                <a:spcPts val="0"/>
              </a:spcBef>
              <a:spcAft>
                <a:spcPts val="0"/>
              </a:spcAft>
              <a:buSzPts val="1800"/>
              <a:buFont typeface="Be Vietnam"/>
              <a:buNone/>
              <a:defRPr b="1" sz="1800">
                <a:latin typeface="Be Vietnam"/>
                <a:ea typeface="Be Vietnam"/>
                <a:cs typeface="Be Vietnam"/>
                <a:sym typeface="Be Vietnam"/>
              </a:defRPr>
            </a:lvl7pPr>
            <a:lvl8pPr lvl="7" rtl="0">
              <a:spcBef>
                <a:spcPts val="0"/>
              </a:spcBef>
              <a:spcAft>
                <a:spcPts val="0"/>
              </a:spcAft>
              <a:buSzPts val="1800"/>
              <a:buFont typeface="Be Vietnam"/>
              <a:buNone/>
              <a:defRPr b="1" sz="1800">
                <a:latin typeface="Be Vietnam"/>
                <a:ea typeface="Be Vietnam"/>
                <a:cs typeface="Be Vietnam"/>
                <a:sym typeface="Be Vietnam"/>
              </a:defRPr>
            </a:lvl8pPr>
            <a:lvl9pPr lvl="8" rtl="0">
              <a:spcBef>
                <a:spcPts val="0"/>
              </a:spcBef>
              <a:spcAft>
                <a:spcPts val="0"/>
              </a:spcAft>
              <a:buSzPts val="1800"/>
              <a:buFont typeface="Be Vietnam"/>
              <a:buNone/>
              <a:defRPr b="1" sz="1800">
                <a:latin typeface="Be Vietnam"/>
                <a:ea typeface="Be Vietnam"/>
                <a:cs typeface="Be Vietnam"/>
                <a:sym typeface="Be Vietnam"/>
              </a:defRPr>
            </a:lvl9pPr>
          </a:lstStyle>
          <a:p/>
        </p:txBody>
      </p:sp>
      <p:sp>
        <p:nvSpPr>
          <p:cNvPr id="475" name="Google Shape;475;p29"/>
          <p:cNvSpPr txBox="1"/>
          <p:nvPr>
            <p:ph idx="4" type="title"/>
          </p:nvPr>
        </p:nvSpPr>
        <p:spPr>
          <a:xfrm>
            <a:off x="5200855" y="3523500"/>
            <a:ext cx="2514300" cy="37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Be Vietnam"/>
              <a:buNone/>
              <a:defRPr b="1" sz="2100">
                <a:solidFill>
                  <a:schemeClr val="lt1"/>
                </a:solidFill>
                <a:latin typeface="Blinker"/>
                <a:ea typeface="Blinker"/>
                <a:cs typeface="Blinker"/>
                <a:sym typeface="Blinker"/>
              </a:defRPr>
            </a:lvl1pPr>
            <a:lvl2pPr lvl="1" rtl="0">
              <a:spcBef>
                <a:spcPts val="0"/>
              </a:spcBef>
              <a:spcAft>
                <a:spcPts val="0"/>
              </a:spcAft>
              <a:buSzPts val="1800"/>
              <a:buFont typeface="Be Vietnam"/>
              <a:buNone/>
              <a:defRPr b="1" sz="1800">
                <a:latin typeface="Be Vietnam"/>
                <a:ea typeface="Be Vietnam"/>
                <a:cs typeface="Be Vietnam"/>
                <a:sym typeface="Be Vietnam"/>
              </a:defRPr>
            </a:lvl2pPr>
            <a:lvl3pPr lvl="2" rtl="0">
              <a:spcBef>
                <a:spcPts val="0"/>
              </a:spcBef>
              <a:spcAft>
                <a:spcPts val="0"/>
              </a:spcAft>
              <a:buSzPts val="1800"/>
              <a:buFont typeface="Be Vietnam"/>
              <a:buNone/>
              <a:defRPr b="1" sz="1800">
                <a:latin typeface="Be Vietnam"/>
                <a:ea typeface="Be Vietnam"/>
                <a:cs typeface="Be Vietnam"/>
                <a:sym typeface="Be Vietnam"/>
              </a:defRPr>
            </a:lvl3pPr>
            <a:lvl4pPr lvl="3" rtl="0">
              <a:spcBef>
                <a:spcPts val="0"/>
              </a:spcBef>
              <a:spcAft>
                <a:spcPts val="0"/>
              </a:spcAft>
              <a:buSzPts val="1800"/>
              <a:buFont typeface="Be Vietnam"/>
              <a:buNone/>
              <a:defRPr b="1" sz="1800">
                <a:latin typeface="Be Vietnam"/>
                <a:ea typeface="Be Vietnam"/>
                <a:cs typeface="Be Vietnam"/>
                <a:sym typeface="Be Vietnam"/>
              </a:defRPr>
            </a:lvl4pPr>
            <a:lvl5pPr lvl="4" rtl="0">
              <a:spcBef>
                <a:spcPts val="0"/>
              </a:spcBef>
              <a:spcAft>
                <a:spcPts val="0"/>
              </a:spcAft>
              <a:buSzPts val="1800"/>
              <a:buFont typeface="Be Vietnam"/>
              <a:buNone/>
              <a:defRPr b="1" sz="1800">
                <a:latin typeface="Be Vietnam"/>
                <a:ea typeface="Be Vietnam"/>
                <a:cs typeface="Be Vietnam"/>
                <a:sym typeface="Be Vietnam"/>
              </a:defRPr>
            </a:lvl5pPr>
            <a:lvl6pPr lvl="5" rtl="0">
              <a:spcBef>
                <a:spcPts val="0"/>
              </a:spcBef>
              <a:spcAft>
                <a:spcPts val="0"/>
              </a:spcAft>
              <a:buSzPts val="1800"/>
              <a:buFont typeface="Be Vietnam"/>
              <a:buNone/>
              <a:defRPr b="1" sz="1800">
                <a:latin typeface="Be Vietnam"/>
                <a:ea typeface="Be Vietnam"/>
                <a:cs typeface="Be Vietnam"/>
                <a:sym typeface="Be Vietnam"/>
              </a:defRPr>
            </a:lvl6pPr>
            <a:lvl7pPr lvl="6" rtl="0">
              <a:spcBef>
                <a:spcPts val="0"/>
              </a:spcBef>
              <a:spcAft>
                <a:spcPts val="0"/>
              </a:spcAft>
              <a:buSzPts val="1800"/>
              <a:buFont typeface="Be Vietnam"/>
              <a:buNone/>
              <a:defRPr b="1" sz="1800">
                <a:latin typeface="Be Vietnam"/>
                <a:ea typeface="Be Vietnam"/>
                <a:cs typeface="Be Vietnam"/>
                <a:sym typeface="Be Vietnam"/>
              </a:defRPr>
            </a:lvl7pPr>
            <a:lvl8pPr lvl="7" rtl="0">
              <a:spcBef>
                <a:spcPts val="0"/>
              </a:spcBef>
              <a:spcAft>
                <a:spcPts val="0"/>
              </a:spcAft>
              <a:buSzPts val="1800"/>
              <a:buFont typeface="Be Vietnam"/>
              <a:buNone/>
              <a:defRPr b="1" sz="1800">
                <a:latin typeface="Be Vietnam"/>
                <a:ea typeface="Be Vietnam"/>
                <a:cs typeface="Be Vietnam"/>
                <a:sym typeface="Be Vietnam"/>
              </a:defRPr>
            </a:lvl8pPr>
            <a:lvl9pPr lvl="8" rtl="0">
              <a:spcBef>
                <a:spcPts val="0"/>
              </a:spcBef>
              <a:spcAft>
                <a:spcPts val="0"/>
              </a:spcAft>
              <a:buSzPts val="1800"/>
              <a:buFont typeface="Be Vietnam"/>
              <a:buNone/>
              <a:defRPr b="1" sz="1800">
                <a:latin typeface="Be Vietnam"/>
                <a:ea typeface="Be Vietnam"/>
                <a:cs typeface="Be Vietnam"/>
                <a:sym typeface="Be Vietnam"/>
              </a:defRPr>
            </a:lvl9pPr>
          </a:lstStyle>
          <a:p/>
        </p:txBody>
      </p:sp>
      <p:sp>
        <p:nvSpPr>
          <p:cNvPr id="476" name="Google Shape;476;p29"/>
          <p:cNvSpPr txBox="1"/>
          <p:nvPr>
            <p:ph idx="5"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77" name="Google Shape;477;p29"/>
          <p:cNvGrpSpPr/>
          <p:nvPr/>
        </p:nvGrpSpPr>
        <p:grpSpPr>
          <a:xfrm>
            <a:off x="7712500" y="-1723264"/>
            <a:ext cx="2791913" cy="2791891"/>
            <a:chOff x="7712500" y="-1723264"/>
            <a:chExt cx="2791913" cy="2791891"/>
          </a:xfrm>
        </p:grpSpPr>
        <p:sp>
          <p:nvSpPr>
            <p:cNvPr id="478" name="Google Shape;478;p29"/>
            <p:cNvSpPr/>
            <p:nvPr/>
          </p:nvSpPr>
          <p:spPr>
            <a:xfrm flipH="1">
              <a:off x="7712500" y="-1723264"/>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flipH="1">
              <a:off x="7880326" y="-1555446"/>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flipH="1">
              <a:off x="8027410" y="-1408369"/>
              <a:ext cx="2162108"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flipH="1">
              <a:off x="8174493" y="-1261292"/>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flipH="1">
              <a:off x="8321577" y="-1114214"/>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flipH="1">
              <a:off x="8245201" y="-1190623"/>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flipH="1">
              <a:off x="8102409" y="-1333323"/>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flipH="1">
              <a:off x="7953567" y="-1482446"/>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flipH="1">
              <a:off x="7798312" y="-1638431"/>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29"/>
          <p:cNvGrpSpPr/>
          <p:nvPr/>
        </p:nvGrpSpPr>
        <p:grpSpPr>
          <a:xfrm>
            <a:off x="-1458575" y="4053261"/>
            <a:ext cx="2791913" cy="2791891"/>
            <a:chOff x="-1458575" y="4053261"/>
            <a:chExt cx="2791913" cy="2791891"/>
          </a:xfrm>
        </p:grpSpPr>
        <p:sp>
          <p:nvSpPr>
            <p:cNvPr id="488" name="Google Shape;488;p29"/>
            <p:cNvSpPr/>
            <p:nvPr/>
          </p:nvSpPr>
          <p:spPr>
            <a:xfrm flipH="1">
              <a:off x="-1458575" y="4053261"/>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flipH="1">
              <a:off x="-1290749" y="4221079"/>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flipH="1">
              <a:off x="-1143665" y="4368156"/>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flipH="1">
              <a:off x="-996582" y="4515233"/>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flipH="1">
              <a:off x="-849498" y="4662311"/>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925874" y="4585902"/>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1068666" y="4443202"/>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flipH="1">
              <a:off x="-1217508" y="4294079"/>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flipH="1">
              <a:off x="-1372763" y="4138094"/>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_1">
    <p:spTree>
      <p:nvGrpSpPr>
        <p:cNvPr id="497" name="Shape 497"/>
        <p:cNvGrpSpPr/>
        <p:nvPr/>
      </p:nvGrpSpPr>
      <p:grpSpPr>
        <a:xfrm>
          <a:off x="0" y="0"/>
          <a:ext cx="0" cy="0"/>
          <a:chOff x="0" y="0"/>
          <a:chExt cx="0" cy="0"/>
        </a:xfrm>
      </p:grpSpPr>
      <p:sp>
        <p:nvSpPr>
          <p:cNvPr id="498" name="Google Shape;498;p30"/>
          <p:cNvSpPr txBox="1"/>
          <p:nvPr>
            <p:ph idx="1" type="subTitle"/>
          </p:nvPr>
        </p:nvSpPr>
        <p:spPr>
          <a:xfrm>
            <a:off x="2659860" y="2213225"/>
            <a:ext cx="16749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99" name="Google Shape;499;p30"/>
          <p:cNvSpPr txBox="1"/>
          <p:nvPr>
            <p:ph idx="2" type="subTitle"/>
          </p:nvPr>
        </p:nvSpPr>
        <p:spPr>
          <a:xfrm>
            <a:off x="4906174" y="2219988"/>
            <a:ext cx="16749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00" name="Google Shape;500;p30"/>
          <p:cNvSpPr txBox="1"/>
          <p:nvPr>
            <p:ph type="ctrTitle"/>
          </p:nvPr>
        </p:nvSpPr>
        <p:spPr>
          <a:xfrm>
            <a:off x="2594775" y="1846475"/>
            <a:ext cx="1805100" cy="270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2100"/>
              <a:buFont typeface="Fira Sans Condensed Medium"/>
              <a:buNone/>
              <a:defRPr sz="2100">
                <a:solidFill>
                  <a:schemeClr val="lt1"/>
                </a:solidFill>
              </a:defRPr>
            </a:lvl1pPr>
            <a:lvl2pPr lvl="1"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501" name="Google Shape;501;p30"/>
          <p:cNvSpPr txBox="1"/>
          <p:nvPr>
            <p:ph idx="3" type="ctrTitle"/>
          </p:nvPr>
        </p:nvSpPr>
        <p:spPr>
          <a:xfrm>
            <a:off x="4841075" y="1832950"/>
            <a:ext cx="1805100" cy="270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2100"/>
              <a:buFont typeface="Fira Sans Condensed Medium"/>
              <a:buNone/>
              <a:defRPr sz="2100">
                <a:solidFill>
                  <a:schemeClr val="lt1"/>
                </a:solidFill>
              </a:defRPr>
            </a:lvl1pPr>
            <a:lvl2pPr lvl="1"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502" name="Google Shape;502;p30"/>
          <p:cNvSpPr txBox="1"/>
          <p:nvPr>
            <p:ph idx="4" type="subTitle"/>
          </p:nvPr>
        </p:nvSpPr>
        <p:spPr>
          <a:xfrm>
            <a:off x="2659799" y="4125911"/>
            <a:ext cx="16749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03" name="Google Shape;503;p30"/>
          <p:cNvSpPr txBox="1"/>
          <p:nvPr>
            <p:ph idx="5" type="subTitle"/>
          </p:nvPr>
        </p:nvSpPr>
        <p:spPr>
          <a:xfrm>
            <a:off x="4906174" y="4125911"/>
            <a:ext cx="16749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04" name="Google Shape;504;p30"/>
          <p:cNvSpPr txBox="1"/>
          <p:nvPr>
            <p:ph idx="6" type="ctrTitle"/>
          </p:nvPr>
        </p:nvSpPr>
        <p:spPr>
          <a:xfrm>
            <a:off x="2594700" y="3768525"/>
            <a:ext cx="1805100" cy="270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2100"/>
              <a:buFont typeface="Fira Sans Condensed Medium"/>
              <a:buNone/>
              <a:defRPr sz="2100">
                <a:solidFill>
                  <a:schemeClr val="lt1"/>
                </a:solidFill>
              </a:defRPr>
            </a:lvl1pPr>
            <a:lvl2pPr lvl="1"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505" name="Google Shape;505;p30"/>
          <p:cNvSpPr txBox="1"/>
          <p:nvPr>
            <p:ph idx="7" type="ctrTitle"/>
          </p:nvPr>
        </p:nvSpPr>
        <p:spPr>
          <a:xfrm>
            <a:off x="4841100" y="3768525"/>
            <a:ext cx="1805100" cy="270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2100"/>
              <a:buFont typeface="Fira Sans Condensed Medium"/>
              <a:buNone/>
              <a:defRPr sz="2100">
                <a:solidFill>
                  <a:schemeClr val="lt1"/>
                </a:solidFill>
              </a:defRPr>
            </a:lvl1pPr>
            <a:lvl2pPr lvl="1"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506" name="Google Shape;506;p30"/>
          <p:cNvSpPr txBox="1"/>
          <p:nvPr>
            <p:ph idx="8"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507" name="Google Shape;507;p30"/>
          <p:cNvGrpSpPr/>
          <p:nvPr/>
        </p:nvGrpSpPr>
        <p:grpSpPr>
          <a:xfrm>
            <a:off x="-2278350" y="3200525"/>
            <a:ext cx="3602134" cy="3546542"/>
            <a:chOff x="-2278350" y="3200525"/>
            <a:chExt cx="3602134" cy="3546542"/>
          </a:xfrm>
        </p:grpSpPr>
        <p:sp>
          <p:nvSpPr>
            <p:cNvPr id="508" name="Google Shape;508;p30"/>
            <p:cNvSpPr/>
            <p:nvPr/>
          </p:nvSpPr>
          <p:spPr>
            <a:xfrm>
              <a:off x="-1819296" y="376701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1229650" y="4494957"/>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1250949" y="444988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1290468" y="4415615"/>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1323496" y="4373008"/>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1350046" y="4322998"/>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1386782" y="4272987"/>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1463037" y="4175130"/>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1620787" y="3981568"/>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2027057" y="3495347"/>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2278350" y="32005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0"/>
          <p:cNvGrpSpPr/>
          <p:nvPr/>
        </p:nvGrpSpPr>
        <p:grpSpPr>
          <a:xfrm>
            <a:off x="7761550" y="-1609025"/>
            <a:ext cx="3602134" cy="3546542"/>
            <a:chOff x="-3084675" y="315725"/>
            <a:chExt cx="3602134" cy="3546542"/>
          </a:xfrm>
        </p:grpSpPr>
        <p:sp>
          <p:nvSpPr>
            <p:cNvPr id="520" name="Google Shape;520;p30"/>
            <p:cNvSpPr/>
            <p:nvPr/>
          </p:nvSpPr>
          <p:spPr>
            <a:xfrm rot="10800000">
              <a:off x="-2555749" y="72980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rot="10800000">
              <a:off x="-1684411" y="1430114"/>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rot="10800000">
              <a:off x="-1745541" y="139552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rot="10800000">
              <a:off x="-1813783" y="1325748"/>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rot="10800000">
              <a:off x="-1896214" y="1256896"/>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rot="10800000">
              <a:off x="-1962606" y="1220151"/>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rot="10800000">
              <a:off x="-2038252" y="1163335"/>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rot="10800000">
              <a:off x="-2144467" y="1082431"/>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rot="10800000">
              <a:off x="-2323244" y="942857"/>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rot="10800000">
              <a:off x="-2784546" y="568921"/>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rot="10800000">
              <a:off x="-3084675" y="3157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solidFill>
          <a:schemeClr val="dk1"/>
        </a:solidFill>
      </p:bgPr>
    </p:bg>
    <p:spTree>
      <p:nvGrpSpPr>
        <p:cNvPr id="531" name="Shape 531"/>
        <p:cNvGrpSpPr/>
        <p:nvPr/>
      </p:nvGrpSpPr>
      <p:grpSpPr>
        <a:xfrm>
          <a:off x="0" y="0"/>
          <a:ext cx="0" cy="0"/>
          <a:chOff x="0" y="0"/>
          <a:chExt cx="0" cy="0"/>
        </a:xfrm>
      </p:grpSpPr>
      <p:sp>
        <p:nvSpPr>
          <p:cNvPr id="532" name="Google Shape;532;p31"/>
          <p:cNvSpPr txBox="1"/>
          <p:nvPr>
            <p:ph type="title"/>
          </p:nvPr>
        </p:nvSpPr>
        <p:spPr>
          <a:xfrm>
            <a:off x="1272605" y="2199717"/>
            <a:ext cx="16593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33" name="Google Shape;533;p31"/>
          <p:cNvSpPr txBox="1"/>
          <p:nvPr>
            <p:ph idx="2" type="title"/>
          </p:nvPr>
        </p:nvSpPr>
        <p:spPr>
          <a:xfrm>
            <a:off x="1272605" y="1841367"/>
            <a:ext cx="16593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34" name="Google Shape;534;p31"/>
          <p:cNvSpPr txBox="1"/>
          <p:nvPr>
            <p:ph idx="3" type="title"/>
          </p:nvPr>
        </p:nvSpPr>
        <p:spPr>
          <a:xfrm>
            <a:off x="3810189" y="2199717"/>
            <a:ext cx="15282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35" name="Google Shape;535;p31"/>
          <p:cNvSpPr txBox="1"/>
          <p:nvPr>
            <p:ph idx="4" type="title"/>
          </p:nvPr>
        </p:nvSpPr>
        <p:spPr>
          <a:xfrm>
            <a:off x="3810189" y="1841375"/>
            <a:ext cx="15282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36" name="Google Shape;536;p31"/>
          <p:cNvSpPr txBox="1"/>
          <p:nvPr>
            <p:ph idx="5" type="title"/>
          </p:nvPr>
        </p:nvSpPr>
        <p:spPr>
          <a:xfrm>
            <a:off x="6212095" y="2199717"/>
            <a:ext cx="16593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37" name="Google Shape;537;p31"/>
          <p:cNvSpPr txBox="1"/>
          <p:nvPr>
            <p:ph idx="6" type="title"/>
          </p:nvPr>
        </p:nvSpPr>
        <p:spPr>
          <a:xfrm>
            <a:off x="6212095" y="1841367"/>
            <a:ext cx="16593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38" name="Google Shape;538;p31"/>
          <p:cNvSpPr txBox="1"/>
          <p:nvPr>
            <p:ph idx="7" type="title"/>
          </p:nvPr>
        </p:nvSpPr>
        <p:spPr>
          <a:xfrm>
            <a:off x="1272605" y="4076752"/>
            <a:ext cx="16593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39" name="Google Shape;539;p31"/>
          <p:cNvSpPr txBox="1"/>
          <p:nvPr>
            <p:ph idx="8" type="title"/>
          </p:nvPr>
        </p:nvSpPr>
        <p:spPr>
          <a:xfrm>
            <a:off x="1272605" y="3730958"/>
            <a:ext cx="16593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40" name="Google Shape;540;p31"/>
          <p:cNvSpPr txBox="1"/>
          <p:nvPr>
            <p:ph idx="9" type="title"/>
          </p:nvPr>
        </p:nvSpPr>
        <p:spPr>
          <a:xfrm>
            <a:off x="3744639" y="4076752"/>
            <a:ext cx="16593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41" name="Google Shape;541;p31"/>
          <p:cNvSpPr txBox="1"/>
          <p:nvPr>
            <p:ph idx="13" type="title"/>
          </p:nvPr>
        </p:nvSpPr>
        <p:spPr>
          <a:xfrm>
            <a:off x="3744639" y="3730958"/>
            <a:ext cx="16593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42" name="Google Shape;542;p31"/>
          <p:cNvSpPr txBox="1"/>
          <p:nvPr>
            <p:ph idx="14" type="title"/>
          </p:nvPr>
        </p:nvSpPr>
        <p:spPr>
          <a:xfrm>
            <a:off x="6212095" y="4076752"/>
            <a:ext cx="1659300" cy="48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None/>
              <a:defRPr sz="1600">
                <a:solidFill>
                  <a:schemeClr val="lt1"/>
                </a:solidFill>
                <a:latin typeface="Big Shoulders Text Thin"/>
                <a:ea typeface="Big Shoulders Text Thin"/>
                <a:cs typeface="Big Shoulders Text Thin"/>
                <a:sym typeface="Big Shoulders Text Thin"/>
              </a:defRPr>
            </a:lvl9pPr>
          </a:lstStyle>
          <a:p/>
        </p:txBody>
      </p:sp>
      <p:sp>
        <p:nvSpPr>
          <p:cNvPr id="543" name="Google Shape;543;p31"/>
          <p:cNvSpPr txBox="1"/>
          <p:nvPr>
            <p:ph idx="15" type="title"/>
          </p:nvPr>
        </p:nvSpPr>
        <p:spPr>
          <a:xfrm>
            <a:off x="6212095" y="3730958"/>
            <a:ext cx="16593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rtl="0" algn="ctr">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544" name="Google Shape;544;p31"/>
          <p:cNvSpPr txBox="1"/>
          <p:nvPr>
            <p:ph idx="16"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45" name="Google Shape;545;p31"/>
          <p:cNvSpPr txBox="1"/>
          <p:nvPr>
            <p:ph idx="17" type="title"/>
          </p:nvPr>
        </p:nvSpPr>
        <p:spPr>
          <a:xfrm>
            <a:off x="1785005" y="1272114"/>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546" name="Google Shape;546;p31"/>
          <p:cNvSpPr txBox="1"/>
          <p:nvPr>
            <p:ph idx="18" type="title"/>
          </p:nvPr>
        </p:nvSpPr>
        <p:spPr>
          <a:xfrm>
            <a:off x="4257039" y="1272114"/>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547" name="Google Shape;547;p31"/>
          <p:cNvSpPr txBox="1"/>
          <p:nvPr>
            <p:ph idx="19" type="title"/>
          </p:nvPr>
        </p:nvSpPr>
        <p:spPr>
          <a:xfrm>
            <a:off x="6724495" y="1272114"/>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548" name="Google Shape;548;p31"/>
          <p:cNvSpPr txBox="1"/>
          <p:nvPr>
            <p:ph idx="20" type="title"/>
          </p:nvPr>
        </p:nvSpPr>
        <p:spPr>
          <a:xfrm>
            <a:off x="1785005" y="3174218"/>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549" name="Google Shape;549;p31"/>
          <p:cNvSpPr txBox="1"/>
          <p:nvPr>
            <p:ph idx="21" type="title"/>
          </p:nvPr>
        </p:nvSpPr>
        <p:spPr>
          <a:xfrm>
            <a:off x="4257039" y="3174218"/>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550" name="Google Shape;550;p31"/>
          <p:cNvSpPr txBox="1"/>
          <p:nvPr>
            <p:ph idx="22" type="title"/>
          </p:nvPr>
        </p:nvSpPr>
        <p:spPr>
          <a:xfrm>
            <a:off x="6724495" y="3174218"/>
            <a:ext cx="634500" cy="2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Font typeface="Blinker"/>
              <a:buNone/>
              <a:defRPr b="1" sz="1800">
                <a:latin typeface="Blinker"/>
                <a:ea typeface="Blinker"/>
                <a:cs typeface="Blinker"/>
                <a:sym typeface="Blinker"/>
              </a:defRPr>
            </a:lvl1pPr>
            <a:lvl2pPr lvl="1"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rtl="0" algn="ctr">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grpSp>
        <p:nvGrpSpPr>
          <p:cNvPr id="551" name="Google Shape;551;p31"/>
          <p:cNvGrpSpPr/>
          <p:nvPr/>
        </p:nvGrpSpPr>
        <p:grpSpPr>
          <a:xfrm>
            <a:off x="-5027600" y="1603659"/>
            <a:ext cx="6411225" cy="6410450"/>
            <a:chOff x="-5027600" y="1603659"/>
            <a:chExt cx="6411225" cy="6410450"/>
          </a:xfrm>
        </p:grpSpPr>
        <p:sp>
          <p:nvSpPr>
            <p:cNvPr id="552" name="Google Shape;552;p31"/>
            <p:cNvSpPr/>
            <p:nvPr/>
          </p:nvSpPr>
          <p:spPr>
            <a:xfrm>
              <a:off x="-5027600" y="16036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4846000" y="17845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4664762" y="19661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4483525" y="21477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4302287" y="23285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4120675" y="25102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3939450" y="26910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3758212" y="28726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3576975" y="30542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3395737" y="32351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1"/>
          <p:cNvGrpSpPr/>
          <p:nvPr/>
        </p:nvGrpSpPr>
        <p:grpSpPr>
          <a:xfrm>
            <a:off x="7668775" y="-2791016"/>
            <a:ext cx="6411225" cy="6410450"/>
            <a:chOff x="-6412450" y="2048859"/>
            <a:chExt cx="6411225" cy="6410450"/>
          </a:xfrm>
        </p:grpSpPr>
        <p:sp>
          <p:nvSpPr>
            <p:cNvPr id="563" name="Google Shape;563;p31"/>
            <p:cNvSpPr/>
            <p:nvPr/>
          </p:nvSpPr>
          <p:spPr>
            <a:xfrm>
              <a:off x="-6412450" y="20488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230850" y="22297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049612" y="24113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5868375" y="25929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5687137" y="27737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5505525" y="29554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5324300" y="31362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5143062" y="33178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4961825" y="34994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4780587" y="36803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73" name="Shape 573"/>
        <p:cNvGrpSpPr/>
        <p:nvPr/>
      </p:nvGrpSpPr>
      <p:grpSpPr>
        <a:xfrm>
          <a:off x="0" y="0"/>
          <a:ext cx="0" cy="0"/>
          <a:chOff x="0" y="0"/>
          <a:chExt cx="0" cy="0"/>
        </a:xfrm>
      </p:grpSpPr>
      <p:sp>
        <p:nvSpPr>
          <p:cNvPr id="574" name="Google Shape;574;p32"/>
          <p:cNvSpPr txBox="1"/>
          <p:nvPr>
            <p:ph type="title"/>
          </p:nvPr>
        </p:nvSpPr>
        <p:spPr>
          <a:xfrm>
            <a:off x="3279450" y="3211950"/>
            <a:ext cx="2594400" cy="403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5" name="Google Shape;575;p32"/>
          <p:cNvSpPr txBox="1"/>
          <p:nvPr>
            <p:ph idx="2" type="title"/>
          </p:nvPr>
        </p:nvSpPr>
        <p:spPr>
          <a:xfrm>
            <a:off x="1866300" y="2000250"/>
            <a:ext cx="5411400" cy="11982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Big Shoulders Text Thin"/>
              <a:buNone/>
              <a:defRPr sz="24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2800"/>
              <a:buFont typeface="Big Shoulders Text Thin"/>
              <a:buNone/>
              <a:defRPr>
                <a:solidFill>
                  <a:schemeClr val="lt1"/>
                </a:solidFill>
                <a:latin typeface="Big Shoulders Text Thin"/>
                <a:ea typeface="Big Shoulders Text Thin"/>
                <a:cs typeface="Big Shoulders Text Thin"/>
                <a:sym typeface="Big Shoulders Text Thin"/>
              </a:defRPr>
            </a:lvl9pPr>
          </a:lstStyle>
          <a:p/>
        </p:txBody>
      </p:sp>
      <p:grpSp>
        <p:nvGrpSpPr>
          <p:cNvPr id="576" name="Google Shape;576;p32"/>
          <p:cNvGrpSpPr/>
          <p:nvPr/>
        </p:nvGrpSpPr>
        <p:grpSpPr>
          <a:xfrm>
            <a:off x="-1207817" y="-2753755"/>
            <a:ext cx="11559758" cy="10704205"/>
            <a:chOff x="-1207817" y="-2753755"/>
            <a:chExt cx="11559758" cy="10704205"/>
          </a:xfrm>
        </p:grpSpPr>
        <p:sp>
          <p:nvSpPr>
            <p:cNvPr id="577" name="Google Shape;577;p32"/>
            <p:cNvSpPr/>
            <p:nvPr/>
          </p:nvSpPr>
          <p:spPr>
            <a:xfrm>
              <a:off x="2775328" y="524195"/>
              <a:ext cx="3593216" cy="4150222"/>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2205709" y="54730"/>
              <a:ext cx="4732490" cy="5087123"/>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636090" y="-412676"/>
              <a:ext cx="5869636" cy="602196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1068531" y="-880082"/>
              <a:ext cx="7006850" cy="6958866"/>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498912" y="-1349547"/>
              <a:ext cx="8146124" cy="7895698"/>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70707" y="-1816884"/>
              <a:ext cx="9285398" cy="8830471"/>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640326" y="-2284290"/>
              <a:ext cx="10422613" cy="9767372"/>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1207817" y="-2753755"/>
              <a:ext cx="11559758" cy="10704205"/>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5_1_1_1">
    <p:spTree>
      <p:nvGrpSpPr>
        <p:cNvPr id="585" name="Shape 585"/>
        <p:cNvGrpSpPr/>
        <p:nvPr/>
      </p:nvGrpSpPr>
      <p:grpSpPr>
        <a:xfrm>
          <a:off x="0" y="0"/>
          <a:ext cx="0" cy="0"/>
          <a:chOff x="0" y="0"/>
          <a:chExt cx="0" cy="0"/>
        </a:xfrm>
      </p:grpSpPr>
      <p:sp>
        <p:nvSpPr>
          <p:cNvPr id="586" name="Google Shape;586;p33"/>
          <p:cNvSpPr txBox="1"/>
          <p:nvPr>
            <p:ph hasCustomPrompt="1" type="title"/>
          </p:nvPr>
        </p:nvSpPr>
        <p:spPr>
          <a:xfrm>
            <a:off x="2144035" y="1892296"/>
            <a:ext cx="9411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7" name="Google Shape;587;p33"/>
          <p:cNvSpPr txBox="1"/>
          <p:nvPr>
            <p:ph idx="1" type="subTitle"/>
          </p:nvPr>
        </p:nvSpPr>
        <p:spPr>
          <a:xfrm>
            <a:off x="1760038" y="3360868"/>
            <a:ext cx="1676100" cy="4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8" name="Google Shape;588;p33"/>
          <p:cNvSpPr txBox="1"/>
          <p:nvPr>
            <p:ph idx="2" type="subTitle"/>
          </p:nvPr>
        </p:nvSpPr>
        <p:spPr>
          <a:xfrm>
            <a:off x="1867286" y="2890255"/>
            <a:ext cx="1461600" cy="32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589" name="Google Shape;589;p33"/>
          <p:cNvSpPr txBox="1"/>
          <p:nvPr>
            <p:ph hasCustomPrompt="1" idx="3" type="title"/>
          </p:nvPr>
        </p:nvSpPr>
        <p:spPr>
          <a:xfrm>
            <a:off x="4120810" y="1892296"/>
            <a:ext cx="9411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90" name="Google Shape;590;p33"/>
          <p:cNvSpPr txBox="1"/>
          <p:nvPr>
            <p:ph idx="4" type="subTitle"/>
          </p:nvPr>
        </p:nvSpPr>
        <p:spPr>
          <a:xfrm>
            <a:off x="3736812" y="3360868"/>
            <a:ext cx="1676100" cy="4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1" name="Google Shape;591;p33"/>
          <p:cNvSpPr txBox="1"/>
          <p:nvPr>
            <p:ph idx="5" type="subTitle"/>
          </p:nvPr>
        </p:nvSpPr>
        <p:spPr>
          <a:xfrm>
            <a:off x="3844061" y="2890255"/>
            <a:ext cx="1461600" cy="32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592" name="Google Shape;592;p33"/>
          <p:cNvSpPr txBox="1"/>
          <p:nvPr>
            <p:ph hasCustomPrompt="1" idx="6" type="title"/>
          </p:nvPr>
        </p:nvSpPr>
        <p:spPr>
          <a:xfrm>
            <a:off x="6124863" y="1892296"/>
            <a:ext cx="8751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93" name="Google Shape;593;p33"/>
          <p:cNvSpPr txBox="1"/>
          <p:nvPr>
            <p:ph idx="7" type="subTitle"/>
          </p:nvPr>
        </p:nvSpPr>
        <p:spPr>
          <a:xfrm>
            <a:off x="5707864" y="3360868"/>
            <a:ext cx="1676100" cy="4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4" name="Google Shape;594;p33"/>
          <p:cNvSpPr txBox="1"/>
          <p:nvPr>
            <p:ph idx="8" type="subTitle"/>
          </p:nvPr>
        </p:nvSpPr>
        <p:spPr>
          <a:xfrm>
            <a:off x="5815114" y="2890255"/>
            <a:ext cx="1461600" cy="32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rt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grpSp>
        <p:nvGrpSpPr>
          <p:cNvPr id="595" name="Google Shape;595;p33"/>
          <p:cNvGrpSpPr/>
          <p:nvPr/>
        </p:nvGrpSpPr>
        <p:grpSpPr>
          <a:xfrm>
            <a:off x="6521563" y="776021"/>
            <a:ext cx="7649705" cy="7649117"/>
            <a:chOff x="6521563" y="776021"/>
            <a:chExt cx="7649705" cy="7649117"/>
          </a:xfrm>
        </p:grpSpPr>
        <p:sp>
          <p:nvSpPr>
            <p:cNvPr id="596" name="Google Shape;596;p33"/>
            <p:cNvSpPr/>
            <p:nvPr/>
          </p:nvSpPr>
          <p:spPr>
            <a:xfrm flipH="1" rot="-752362">
              <a:off x="7140958" y="1395509"/>
              <a:ext cx="6410916" cy="6410141"/>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flipH="1" rot="-752362">
              <a:off x="7322546" y="1576363"/>
              <a:ext cx="6047734" cy="6048459"/>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flipH="1" rot="-752362">
              <a:off x="7503769" y="1757967"/>
              <a:ext cx="5685276" cy="568525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flipH="1" rot="-752362">
              <a:off x="7685079" y="1939587"/>
              <a:ext cx="5322818" cy="532279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flipH="1" rot="-752362">
              <a:off x="7866220" y="2120450"/>
              <a:ext cx="4960361" cy="4960336"/>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flipH="1" rot="-752362">
              <a:off x="8047823" y="2302078"/>
              <a:ext cx="4597153" cy="4597128"/>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flipH="1" rot="-752362">
              <a:off x="8229037" y="2482932"/>
              <a:ext cx="4234721" cy="423544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flipH="1" rot="-752362">
              <a:off x="8410259" y="2664537"/>
              <a:ext cx="3872263" cy="3872238"/>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flipH="1" rot="-752362">
              <a:off x="8591569" y="2846156"/>
              <a:ext cx="3509806" cy="350978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flipH="1" rot="-752362">
              <a:off x="8772711" y="3027019"/>
              <a:ext cx="3147348" cy="314732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3"/>
          <p:cNvGrpSpPr/>
          <p:nvPr/>
        </p:nvGrpSpPr>
        <p:grpSpPr>
          <a:xfrm>
            <a:off x="-4799211" y="-3076322"/>
            <a:ext cx="7205473" cy="7204808"/>
            <a:chOff x="-15125236" y="31878"/>
            <a:chExt cx="7205473" cy="7204808"/>
          </a:xfrm>
        </p:grpSpPr>
        <p:sp>
          <p:nvSpPr>
            <p:cNvPr id="607" name="Google Shape;607;p33"/>
            <p:cNvSpPr/>
            <p:nvPr/>
          </p:nvSpPr>
          <p:spPr>
            <a:xfrm flipH="1" rot="-457905">
              <a:off x="-14727976" y="429193"/>
              <a:ext cx="6410953" cy="6410178"/>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flipH="1" rot="-457905">
              <a:off x="-14546395" y="610041"/>
              <a:ext cx="6047768" cy="6048493"/>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flipH="1" rot="-457905">
              <a:off x="-14365177" y="791639"/>
              <a:ext cx="5685309" cy="568528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flipH="1" rot="-457905">
              <a:off x="-14183906" y="973258"/>
              <a:ext cx="5322849" cy="5322824"/>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flipH="1" rot="-457905">
              <a:off x="-14002738" y="1154110"/>
              <a:ext cx="4960389" cy="4960364"/>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flipH="1" rot="-457905">
              <a:off x="-13821142" y="1335733"/>
              <a:ext cx="4597180" cy="4597155"/>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flipH="1" rot="-457905">
              <a:off x="-13639935" y="1516581"/>
              <a:ext cx="4234745" cy="423547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flipH="1" rot="-457905">
              <a:off x="-13458718" y="1698179"/>
              <a:ext cx="3872286" cy="387226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flipH="1" rot="-457905">
              <a:off x="-13277447" y="1879798"/>
              <a:ext cx="3509826" cy="350980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flipH="1" rot="-457905">
              <a:off x="-13096279" y="2060650"/>
              <a:ext cx="3147366" cy="3147341"/>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3"/>
          <p:cNvSpPr txBox="1"/>
          <p:nvPr>
            <p:ph idx="9"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2">
    <p:spTree>
      <p:nvGrpSpPr>
        <p:cNvPr id="618" name="Shape 618"/>
        <p:cNvGrpSpPr/>
        <p:nvPr/>
      </p:nvGrpSpPr>
      <p:grpSpPr>
        <a:xfrm>
          <a:off x="0" y="0"/>
          <a:ext cx="0" cy="0"/>
          <a:chOff x="0" y="0"/>
          <a:chExt cx="0" cy="0"/>
        </a:xfrm>
      </p:grpSpPr>
      <p:sp>
        <p:nvSpPr>
          <p:cNvPr id="619" name="Google Shape;619;p34"/>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20" name="Google Shape;620;p34"/>
          <p:cNvSpPr txBox="1"/>
          <p:nvPr>
            <p:ph idx="1" type="body"/>
          </p:nvPr>
        </p:nvSpPr>
        <p:spPr>
          <a:xfrm>
            <a:off x="715100" y="943300"/>
            <a:ext cx="7759200" cy="3665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AutoNum type="arabicPeriod"/>
              <a:defRPr sz="1400"/>
            </a:lvl1pPr>
            <a:lvl2pPr indent="-330200" lvl="1" marL="914400" rtl="0">
              <a:spcBef>
                <a:spcPts val="0"/>
              </a:spcBef>
              <a:spcAft>
                <a:spcPts val="0"/>
              </a:spcAft>
              <a:buSzPts val="1600"/>
              <a:buAutoNum type="alphaLcPeriod"/>
              <a:defRPr/>
            </a:lvl2pPr>
            <a:lvl3pPr indent="-330200" lvl="2" marL="1371600" rtl="0">
              <a:spcBef>
                <a:spcPts val="1600"/>
              </a:spcBef>
              <a:spcAft>
                <a:spcPts val="0"/>
              </a:spcAft>
              <a:buSzPts val="1600"/>
              <a:buAutoNum type="romanLcPeriod"/>
              <a:defRPr/>
            </a:lvl3pPr>
            <a:lvl4pPr indent="-330200" lvl="3" marL="1828800" rtl="0">
              <a:spcBef>
                <a:spcPts val="1600"/>
              </a:spcBef>
              <a:spcAft>
                <a:spcPts val="0"/>
              </a:spcAft>
              <a:buSzPts val="1600"/>
              <a:buAutoNum type="arabicPeriod"/>
              <a:defRPr/>
            </a:lvl4pPr>
            <a:lvl5pPr indent="-330200" lvl="4" marL="2286000" rtl="0">
              <a:spcBef>
                <a:spcPts val="1600"/>
              </a:spcBef>
              <a:spcAft>
                <a:spcPts val="0"/>
              </a:spcAft>
              <a:buSzPts val="1600"/>
              <a:buAutoNum type="alphaLcPeriod"/>
              <a:defRPr/>
            </a:lvl5pPr>
            <a:lvl6pPr indent="-330200" lvl="5" marL="2743200" rtl="0">
              <a:spcBef>
                <a:spcPts val="1600"/>
              </a:spcBef>
              <a:spcAft>
                <a:spcPts val="0"/>
              </a:spcAft>
              <a:buSzPts val="1600"/>
              <a:buAutoNum type="romanLcPeriod"/>
              <a:defRPr/>
            </a:lvl6pPr>
            <a:lvl7pPr indent="-330200" lvl="6" marL="3200400" rtl="0">
              <a:spcBef>
                <a:spcPts val="1600"/>
              </a:spcBef>
              <a:spcAft>
                <a:spcPts val="0"/>
              </a:spcAft>
              <a:buSzPts val="1600"/>
              <a:buAutoNum type="arabicPeriod"/>
              <a:defRPr/>
            </a:lvl7pPr>
            <a:lvl8pPr indent="-330200" lvl="7" marL="3657600" rtl="0">
              <a:spcBef>
                <a:spcPts val="1600"/>
              </a:spcBef>
              <a:spcAft>
                <a:spcPts val="0"/>
              </a:spcAft>
              <a:buSzPts val="1600"/>
              <a:buAutoNum type="alphaLcPeriod"/>
              <a:defRPr/>
            </a:lvl8pPr>
            <a:lvl9pPr indent="-330200" lvl="8" marL="4114800" rtl="0">
              <a:spcBef>
                <a:spcPts val="1600"/>
              </a:spcBef>
              <a:spcAft>
                <a:spcPts val="1600"/>
              </a:spcAft>
              <a:buSzPts val="1600"/>
              <a:buAutoNum type="romanLcPeriod"/>
              <a:defRPr/>
            </a:lvl9pPr>
          </a:lstStyle>
          <a:p/>
        </p:txBody>
      </p:sp>
      <p:grpSp>
        <p:nvGrpSpPr>
          <p:cNvPr id="621" name="Google Shape;621;p34"/>
          <p:cNvGrpSpPr/>
          <p:nvPr/>
        </p:nvGrpSpPr>
        <p:grpSpPr>
          <a:xfrm>
            <a:off x="-37774" y="-1671400"/>
            <a:ext cx="2579616" cy="2579596"/>
            <a:chOff x="6824426" y="4409550"/>
            <a:chExt cx="2579616" cy="2579596"/>
          </a:xfrm>
        </p:grpSpPr>
        <p:sp>
          <p:nvSpPr>
            <p:cNvPr id="622" name="Google Shape;622;p34"/>
            <p:cNvSpPr/>
            <p:nvPr/>
          </p:nvSpPr>
          <p:spPr>
            <a:xfrm>
              <a:off x="6824426" y="4409550"/>
              <a:ext cx="2579616" cy="257959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6979486" y="4564609"/>
              <a:ext cx="2269495" cy="2269495"/>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7115382" y="4700505"/>
              <a:ext cx="1997702" cy="1997702"/>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7251278" y="4836400"/>
              <a:ext cx="1725909" cy="1725909"/>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7387173" y="4972296"/>
              <a:ext cx="1454116" cy="145411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7316594" y="4901696"/>
              <a:ext cx="1595252" cy="159525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7184742" y="4769845"/>
              <a:ext cx="1859100" cy="18591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7046916" y="4632059"/>
              <a:ext cx="2134585" cy="2134585"/>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6901712" y="4487933"/>
              <a:ext cx="2423170" cy="242315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_1">
    <p:spTree>
      <p:nvGrpSpPr>
        <p:cNvPr id="631" name="Shape 631"/>
        <p:cNvGrpSpPr/>
        <p:nvPr/>
      </p:nvGrpSpPr>
      <p:grpSpPr>
        <a:xfrm>
          <a:off x="0" y="0"/>
          <a:ext cx="0" cy="0"/>
          <a:chOff x="0" y="0"/>
          <a:chExt cx="0" cy="0"/>
        </a:xfrm>
      </p:grpSpPr>
      <p:sp>
        <p:nvSpPr>
          <p:cNvPr id="632" name="Google Shape;632;p35"/>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3" name="Google Shape;633;p35"/>
          <p:cNvSpPr txBox="1"/>
          <p:nvPr>
            <p:ph idx="1" type="body"/>
          </p:nvPr>
        </p:nvSpPr>
        <p:spPr>
          <a:xfrm>
            <a:off x="707500" y="1237675"/>
            <a:ext cx="3712200" cy="337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634" name="Google Shape;634;p35"/>
          <p:cNvSpPr txBox="1"/>
          <p:nvPr>
            <p:ph idx="2" type="body"/>
          </p:nvPr>
        </p:nvSpPr>
        <p:spPr>
          <a:xfrm>
            <a:off x="4710975" y="1237675"/>
            <a:ext cx="3712200" cy="337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grpSp>
        <p:nvGrpSpPr>
          <p:cNvPr id="635" name="Google Shape;635;p35"/>
          <p:cNvGrpSpPr/>
          <p:nvPr/>
        </p:nvGrpSpPr>
        <p:grpSpPr>
          <a:xfrm>
            <a:off x="-1738225" y="-2808425"/>
            <a:ext cx="4624725" cy="4238675"/>
            <a:chOff x="-1738225" y="-2808425"/>
            <a:chExt cx="4624725" cy="4238675"/>
          </a:xfrm>
        </p:grpSpPr>
        <p:sp>
          <p:nvSpPr>
            <p:cNvPr id="636" name="Google Shape;636;p35"/>
            <p:cNvSpPr/>
            <p:nvPr/>
          </p:nvSpPr>
          <p:spPr>
            <a:xfrm>
              <a:off x="-80150" y="-1444425"/>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287600" y="-1615400"/>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495050" y="-1785625"/>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701750" y="-1955850"/>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909200" y="-2126825"/>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1116650" y="-2297025"/>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1324100" y="-2467250"/>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530775" y="-2638225"/>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738225" y="-2808425"/>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5"/>
          <p:cNvGrpSpPr/>
          <p:nvPr/>
        </p:nvGrpSpPr>
        <p:grpSpPr>
          <a:xfrm>
            <a:off x="5359300" y="4206150"/>
            <a:ext cx="4624725" cy="4238675"/>
            <a:chOff x="-2409450" y="-1233250"/>
            <a:chExt cx="4624725" cy="4238675"/>
          </a:xfrm>
        </p:grpSpPr>
        <p:sp>
          <p:nvSpPr>
            <p:cNvPr id="646" name="Google Shape;646;p35"/>
            <p:cNvSpPr/>
            <p:nvPr/>
          </p:nvSpPr>
          <p:spPr>
            <a:xfrm>
              <a:off x="-751375" y="130750"/>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958825" y="-40225"/>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1166275" y="-210450"/>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1372975" y="-380675"/>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1580425" y="-551650"/>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1787875" y="-721850"/>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1995325" y="-892075"/>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2202000" y="-1063050"/>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2409450" y="-1233250"/>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bg>
      <p:bgPr>
        <a:solidFill>
          <a:schemeClr val="dk1"/>
        </a:solidFill>
      </p:bgPr>
    </p:bg>
    <p:spTree>
      <p:nvGrpSpPr>
        <p:cNvPr id="655" name="Shape 655"/>
        <p:cNvGrpSpPr/>
        <p:nvPr/>
      </p:nvGrpSpPr>
      <p:grpSpPr>
        <a:xfrm>
          <a:off x="0" y="0"/>
          <a:ext cx="0" cy="0"/>
          <a:chOff x="0" y="0"/>
          <a:chExt cx="0" cy="0"/>
        </a:xfrm>
      </p:grpSpPr>
      <p:sp>
        <p:nvSpPr>
          <p:cNvPr id="656" name="Google Shape;656;p36"/>
          <p:cNvSpPr txBox="1"/>
          <p:nvPr>
            <p:ph type="title"/>
          </p:nvPr>
        </p:nvSpPr>
        <p:spPr>
          <a:xfrm>
            <a:off x="2075800" y="1010050"/>
            <a:ext cx="4992600" cy="77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6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57" name="Google Shape;657;p36"/>
          <p:cNvSpPr txBox="1"/>
          <p:nvPr>
            <p:ph idx="2" type="title"/>
          </p:nvPr>
        </p:nvSpPr>
        <p:spPr>
          <a:xfrm>
            <a:off x="2075750" y="1914548"/>
            <a:ext cx="4992600" cy="130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1pPr>
            <a:lvl2pPr lvl="1"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2pPr>
            <a:lvl3pPr lvl="2"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3pPr>
            <a:lvl4pPr lvl="3"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4pPr>
            <a:lvl5pPr lvl="4"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5pPr>
            <a:lvl6pPr lvl="5"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6pPr>
            <a:lvl7pPr lvl="6"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7pPr>
            <a:lvl8pPr lvl="7"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8pPr>
            <a:lvl9pPr lvl="8" rtl="0" algn="ctr">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9pPr>
          </a:lstStyle>
          <a:p/>
        </p:txBody>
      </p:sp>
      <p:sp>
        <p:nvSpPr>
          <p:cNvPr id="658" name="Google Shape;658;p36"/>
          <p:cNvSpPr txBox="1"/>
          <p:nvPr/>
        </p:nvSpPr>
        <p:spPr>
          <a:xfrm>
            <a:off x="2486000" y="3864382"/>
            <a:ext cx="4172700" cy="3633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Big Shoulders Text Thin"/>
                <a:ea typeface="Big Shoulders Text Thin"/>
                <a:cs typeface="Big Shoulders Text Thin"/>
                <a:sym typeface="Big Shoulders Text Thin"/>
              </a:rPr>
              <a:t>CREDITS: This presentation template was created by </a:t>
            </a:r>
            <a:r>
              <a:rPr lang="en" sz="1000">
                <a:solidFill>
                  <a:schemeClr val="lt1"/>
                </a:solidFill>
                <a:uFill>
                  <a:noFill/>
                </a:uFill>
                <a:latin typeface="Big Shoulders Text Thin"/>
                <a:ea typeface="Big Shoulders Text Thin"/>
                <a:cs typeface="Big Shoulders Text Thin"/>
                <a:sym typeface="Big Shoulders Text Thin"/>
                <a:hlinkClick r:id="rId2">
                  <a:extLst>
                    <a:ext uri="{A12FA001-AC4F-418D-AE19-62706E023703}">
                      <ahyp:hlinkClr val="tx"/>
                    </a:ext>
                  </a:extLst>
                </a:hlinkClick>
              </a:rPr>
              <a:t>Slidesgo</a:t>
            </a:r>
            <a:r>
              <a:rPr lang="en" sz="1000">
                <a:solidFill>
                  <a:schemeClr val="lt1"/>
                </a:solidFill>
                <a:latin typeface="Big Shoulders Text Thin"/>
                <a:ea typeface="Big Shoulders Text Thin"/>
                <a:cs typeface="Big Shoulders Text Thin"/>
                <a:sym typeface="Big Shoulders Text Thin"/>
              </a:rPr>
              <a:t>, including icons by </a:t>
            </a:r>
            <a:r>
              <a:rPr lang="en" sz="1000">
                <a:solidFill>
                  <a:schemeClr val="lt1"/>
                </a:solidFill>
                <a:uFill>
                  <a:noFill/>
                </a:uFill>
                <a:latin typeface="Big Shoulders Text Thin"/>
                <a:ea typeface="Big Shoulders Text Thin"/>
                <a:cs typeface="Big Shoulders Text Thin"/>
                <a:sym typeface="Big Shoulders Text Thin"/>
                <a:hlinkClick r:id="rId3">
                  <a:extLst>
                    <a:ext uri="{A12FA001-AC4F-418D-AE19-62706E023703}">
                      <ahyp:hlinkClr val="tx"/>
                    </a:ext>
                  </a:extLst>
                </a:hlinkClick>
              </a:rPr>
              <a:t>Flaticon</a:t>
            </a:r>
            <a:r>
              <a:rPr lang="en" sz="1000">
                <a:solidFill>
                  <a:schemeClr val="lt1"/>
                </a:solidFill>
                <a:latin typeface="Big Shoulders Text Thin"/>
                <a:ea typeface="Big Shoulders Text Thin"/>
                <a:cs typeface="Big Shoulders Text Thin"/>
                <a:sym typeface="Big Shoulders Text Thin"/>
              </a:rPr>
              <a:t>, and infographics &amp; images by </a:t>
            </a:r>
            <a:r>
              <a:rPr lang="en" sz="1000">
                <a:solidFill>
                  <a:schemeClr val="lt1"/>
                </a:solidFill>
                <a:uFill>
                  <a:noFill/>
                </a:uFill>
                <a:latin typeface="Big Shoulders Text Thin"/>
                <a:ea typeface="Big Shoulders Text Thin"/>
                <a:cs typeface="Big Shoulders Text Thin"/>
                <a:sym typeface="Big Shoulders Text Thin"/>
                <a:hlinkClick r:id="rId4">
                  <a:extLst>
                    <a:ext uri="{A12FA001-AC4F-418D-AE19-62706E023703}">
                      <ahyp:hlinkClr val="tx"/>
                    </a:ext>
                  </a:extLst>
                </a:hlinkClick>
              </a:rPr>
              <a:t>Freepik</a:t>
            </a:r>
            <a:r>
              <a:rPr lang="en" sz="1000">
                <a:solidFill>
                  <a:schemeClr val="lt1"/>
                </a:solidFill>
                <a:latin typeface="Big Shoulders Text Thin"/>
                <a:ea typeface="Big Shoulders Text Thin"/>
                <a:cs typeface="Big Shoulders Text Thin"/>
                <a:sym typeface="Big Shoulders Text Thin"/>
              </a:rPr>
              <a:t>. </a:t>
            </a:r>
            <a:endParaRPr>
              <a:solidFill>
                <a:schemeClr val="lt1"/>
              </a:solidFill>
              <a:latin typeface="Big Shoulders Text Thin"/>
              <a:ea typeface="Big Shoulders Text Thin"/>
              <a:cs typeface="Big Shoulders Text Thin"/>
              <a:sym typeface="Big Shoulders Text Thin"/>
            </a:endParaRPr>
          </a:p>
        </p:txBody>
      </p:sp>
      <p:grpSp>
        <p:nvGrpSpPr>
          <p:cNvPr id="659" name="Google Shape;659;p36"/>
          <p:cNvGrpSpPr/>
          <p:nvPr/>
        </p:nvGrpSpPr>
        <p:grpSpPr>
          <a:xfrm>
            <a:off x="-517700" y="-810950"/>
            <a:ext cx="3129400" cy="3128950"/>
            <a:chOff x="-517700" y="-810950"/>
            <a:chExt cx="3129400" cy="3128950"/>
          </a:xfrm>
        </p:grpSpPr>
        <p:sp>
          <p:nvSpPr>
            <p:cNvPr id="660" name="Google Shape;660;p36"/>
            <p:cNvSpPr/>
            <p:nvPr/>
          </p:nvSpPr>
          <p:spPr>
            <a:xfrm>
              <a:off x="-517700" y="-81095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385350" y="-71647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253450" y="-62200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121550" y="-52797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10325" y="-43352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42225" y="-33905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274125" y="-2445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406000" y="-15010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537900" y="-556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670250" y="3882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802150" y="13330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934050" y="22777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1065925" y="32225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6"/>
          <p:cNvGrpSpPr/>
          <p:nvPr/>
        </p:nvGrpSpPr>
        <p:grpSpPr>
          <a:xfrm>
            <a:off x="7109500" y="3213300"/>
            <a:ext cx="3129400" cy="3128950"/>
            <a:chOff x="300925" y="-514300"/>
            <a:chExt cx="3129400" cy="3128950"/>
          </a:xfrm>
        </p:grpSpPr>
        <p:sp>
          <p:nvSpPr>
            <p:cNvPr id="674" name="Google Shape;674;p36"/>
            <p:cNvSpPr/>
            <p:nvPr/>
          </p:nvSpPr>
          <p:spPr>
            <a:xfrm flipH="1">
              <a:off x="300925" y="-51430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flipH="1">
              <a:off x="395400" y="-41982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flipH="1">
              <a:off x="489875" y="-32535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flipH="1">
              <a:off x="584325" y="-23132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6"/>
            <p:cNvSpPr/>
            <p:nvPr/>
          </p:nvSpPr>
          <p:spPr>
            <a:xfrm flipH="1">
              <a:off x="678800" y="-13687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flipH="1">
              <a:off x="773275" y="-4240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6"/>
            <p:cNvSpPr/>
            <p:nvPr/>
          </p:nvSpPr>
          <p:spPr>
            <a:xfrm flipH="1">
              <a:off x="867750" y="520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6"/>
            <p:cNvSpPr/>
            <p:nvPr/>
          </p:nvSpPr>
          <p:spPr>
            <a:xfrm flipH="1">
              <a:off x="962225" y="14655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6"/>
            <p:cNvSpPr/>
            <p:nvPr/>
          </p:nvSpPr>
          <p:spPr>
            <a:xfrm flipH="1">
              <a:off x="1056675" y="2410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
            <p:cNvSpPr/>
            <p:nvPr/>
          </p:nvSpPr>
          <p:spPr>
            <a:xfrm flipH="1">
              <a:off x="1151150" y="33547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6"/>
            <p:cNvSpPr/>
            <p:nvPr/>
          </p:nvSpPr>
          <p:spPr>
            <a:xfrm flipH="1">
              <a:off x="1245625" y="42995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
            <p:cNvSpPr/>
            <p:nvPr/>
          </p:nvSpPr>
          <p:spPr>
            <a:xfrm flipH="1">
              <a:off x="1340100" y="52442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flipH="1">
              <a:off x="1434550" y="61890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87" name="Shape 687"/>
        <p:cNvGrpSpPr/>
        <p:nvPr/>
      </p:nvGrpSpPr>
      <p:grpSpPr>
        <a:xfrm>
          <a:off x="0" y="0"/>
          <a:ext cx="0" cy="0"/>
          <a:chOff x="0" y="0"/>
          <a:chExt cx="0" cy="0"/>
        </a:xfrm>
      </p:grpSpPr>
      <p:grpSp>
        <p:nvGrpSpPr>
          <p:cNvPr id="688" name="Google Shape;688;p37"/>
          <p:cNvGrpSpPr/>
          <p:nvPr/>
        </p:nvGrpSpPr>
        <p:grpSpPr>
          <a:xfrm>
            <a:off x="-3160953" y="1242175"/>
            <a:ext cx="6405925" cy="7396775"/>
            <a:chOff x="-3160953" y="1242175"/>
            <a:chExt cx="6405925" cy="7396775"/>
          </a:xfrm>
        </p:grpSpPr>
        <p:sp>
          <p:nvSpPr>
            <p:cNvPr id="689" name="Google Shape;689;p37"/>
            <p:cNvSpPr/>
            <p:nvPr/>
          </p:nvSpPr>
          <p:spPr>
            <a:xfrm>
              <a:off x="-625178" y="417002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707253" y="40758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789328" y="39808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870628" y="388657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952703" y="37923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1034778" y="369812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1116078" y="36031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1198153" y="350892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1279453" y="34147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1361528" y="33197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1443603" y="322547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1524903" y="31312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1606978" y="303627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1689028" y="29420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1770353" y="284782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1852428" y="27536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1934478" y="26586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2015803" y="256437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2097853" y="24701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2179928" y="237517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2261228" y="228092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2343303" y="21867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2425378" y="209172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2506678" y="19975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2588753" y="190327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2670053" y="180827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2752128" y="17140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2834203" y="161982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2915503" y="15256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2997578" y="143062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3079653" y="13364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3160953" y="124217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7"/>
          <p:cNvGrpSpPr/>
          <p:nvPr/>
        </p:nvGrpSpPr>
        <p:grpSpPr>
          <a:xfrm>
            <a:off x="5916597" y="-3340725"/>
            <a:ext cx="6405925" cy="7396775"/>
            <a:chOff x="-3160953" y="-3340725"/>
            <a:chExt cx="6405925" cy="7396775"/>
          </a:xfrm>
        </p:grpSpPr>
        <p:sp>
          <p:nvSpPr>
            <p:cNvPr id="722" name="Google Shape;722;p37"/>
            <p:cNvSpPr/>
            <p:nvPr/>
          </p:nvSpPr>
          <p:spPr>
            <a:xfrm>
              <a:off x="-625178" y="-41287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707253" y="-5071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789328" y="-6021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870628" y="-69632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952703" y="-7905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1034778" y="-88477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1116078" y="-9797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1198153" y="-107397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p:nvPr/>
          </p:nvSpPr>
          <p:spPr>
            <a:xfrm>
              <a:off x="-1279453" y="-11682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1361528" y="-12632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1443603" y="-135742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1524903" y="-14516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1606978" y="-154662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1689028" y="-16408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1770353" y="-173507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1852428" y="-18293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1934478" y="-19243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2015803" y="-201852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2097853" y="-21127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2179928" y="-220772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2261228" y="-230197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2343303" y="-23962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2425378" y="-249117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2506678" y="-25854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2588753" y="-267962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2670053" y="-277462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2752128" y="-28688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2834203" y="-296307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2915503" y="-30573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2997578" y="-315227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3079653" y="-32465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3160953" y="-334072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754" name="Shape 754"/>
        <p:cNvGrpSpPr/>
        <p:nvPr/>
      </p:nvGrpSpPr>
      <p:grpSpPr>
        <a:xfrm>
          <a:off x="0" y="0"/>
          <a:ext cx="0" cy="0"/>
          <a:chOff x="0" y="0"/>
          <a:chExt cx="0" cy="0"/>
        </a:xfrm>
      </p:grpSpPr>
      <p:grpSp>
        <p:nvGrpSpPr>
          <p:cNvPr id="755" name="Google Shape;755;p38"/>
          <p:cNvGrpSpPr/>
          <p:nvPr/>
        </p:nvGrpSpPr>
        <p:grpSpPr>
          <a:xfrm>
            <a:off x="-3079214" y="-2854916"/>
            <a:ext cx="9015075" cy="9014606"/>
            <a:chOff x="-3079214" y="-2854916"/>
            <a:chExt cx="9015075" cy="9014606"/>
          </a:xfrm>
        </p:grpSpPr>
        <p:sp>
          <p:nvSpPr>
            <p:cNvPr id="756" name="Google Shape;756;p38"/>
            <p:cNvSpPr/>
            <p:nvPr/>
          </p:nvSpPr>
          <p:spPr>
            <a:xfrm rot="1507447">
              <a:off x="-1961033" y="-1736481"/>
              <a:ext cx="6778712" cy="6777737"/>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rot="1507447">
              <a:off x="-1661035" y="-1510582"/>
              <a:ext cx="6287378" cy="6287432"/>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rot="1507447">
              <a:off x="-1361954" y="-1284887"/>
              <a:ext cx="5797018" cy="5797072"/>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rot="1507447">
              <a:off x="-1062669" y="-1060109"/>
              <a:ext cx="5306713" cy="5307688"/>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rot="1507447">
              <a:off x="-763422" y="-834431"/>
              <a:ext cx="4816408" cy="4816408"/>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rot="1507447">
              <a:off x="-464342" y="-608736"/>
              <a:ext cx="4326048" cy="4326048"/>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rot="1507447">
              <a:off x="-165273" y="-383043"/>
              <a:ext cx="3835689" cy="383574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rot="1507447">
              <a:off x="133756" y="-157360"/>
              <a:ext cx="3345383" cy="3345383"/>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rot="1507447">
              <a:off x="432834" y="68347"/>
              <a:ext cx="2855078" cy="2855024"/>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rot="1507447">
              <a:off x="732843" y="294194"/>
              <a:ext cx="2363744" cy="2364773"/>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rot="1507447">
              <a:off x="1031924" y="519889"/>
              <a:ext cx="1873384" cy="1874413"/>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rot="1507447">
              <a:off x="1331211" y="745630"/>
              <a:ext cx="1383025" cy="1383079"/>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rot="1507447">
              <a:off x="1630238" y="971325"/>
              <a:ext cx="892774" cy="89272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38"/>
          <p:cNvGrpSpPr/>
          <p:nvPr/>
        </p:nvGrpSpPr>
        <p:grpSpPr>
          <a:xfrm>
            <a:off x="2465785" y="15912"/>
            <a:ext cx="8779739" cy="8779939"/>
            <a:chOff x="-2559415" y="-1095563"/>
            <a:chExt cx="8779739" cy="8779939"/>
          </a:xfrm>
        </p:grpSpPr>
        <p:sp>
          <p:nvSpPr>
            <p:cNvPr id="770" name="Google Shape;770;p38"/>
            <p:cNvSpPr/>
            <p:nvPr/>
          </p:nvSpPr>
          <p:spPr>
            <a:xfrm flipH="1" rot="3239528">
              <a:off x="-1312538" y="151865"/>
              <a:ext cx="6285986" cy="6285082"/>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flipH="1" rot="3239528">
              <a:off x="-1076700" y="326347"/>
              <a:ext cx="5830366" cy="5830416"/>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flipH="1" rot="3239528">
              <a:off x="-841029" y="501206"/>
              <a:ext cx="5375649" cy="5375699"/>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flipH="1" rot="3239528">
              <a:off x="-605032" y="675326"/>
              <a:ext cx="4920983" cy="4921887"/>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flipH="1" rot="3239528">
              <a:off x="-368984" y="850351"/>
              <a:ext cx="4466316" cy="4466316"/>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flipH="1" rot="3239528">
              <a:off x="-133313" y="1025209"/>
              <a:ext cx="4011600" cy="4011600"/>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flipH="1" rot="3239528">
              <a:off x="102339" y="1200057"/>
              <a:ext cx="3556883" cy="355693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flipH="1" rot="3239528">
              <a:off x="338000" y="1374936"/>
              <a:ext cx="3102217" cy="3102217"/>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flipH="1" rot="3239528">
              <a:off x="573632" y="1549774"/>
              <a:ext cx="2647550" cy="2647500"/>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flipH="1" rot="3239528">
              <a:off x="809489" y="1724216"/>
              <a:ext cx="2191930" cy="2192884"/>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flipH="1" rot="3239528">
              <a:off x="1045161" y="1899074"/>
              <a:ext cx="1737213" cy="1738167"/>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flipH="1" rot="3239528">
              <a:off x="1281198" y="2074119"/>
              <a:ext cx="1282497" cy="1282547"/>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flipH="1" rot="3239528">
              <a:off x="1516820" y="2248977"/>
              <a:ext cx="827880" cy="82783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9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2.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2800"/>
              <a:buFont typeface="Blinker SemiBold"/>
              <a:buNone/>
              <a:defRPr sz="2800">
                <a:solidFill>
                  <a:schemeClr val="lt2"/>
                </a:solidFill>
                <a:latin typeface="Blinker SemiBold"/>
                <a:ea typeface="Blinker SemiBold"/>
                <a:cs typeface="Blinker SemiBold"/>
                <a:sym typeface="Blinker SemiBold"/>
              </a:defRPr>
            </a:lvl1pPr>
            <a:lvl2pPr lvl="1"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2pPr>
            <a:lvl3pPr lvl="2"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3pPr>
            <a:lvl4pPr lvl="3"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4pPr>
            <a:lvl5pPr lvl="4"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5pPr>
            <a:lvl6pPr lvl="5"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6pPr>
            <a:lvl7pPr lvl="6"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7pPr>
            <a:lvl8pPr lvl="7"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8pPr>
            <a:lvl9pPr lvl="8" rtl="0">
              <a:spcBef>
                <a:spcPts val="0"/>
              </a:spcBef>
              <a:spcAft>
                <a:spcPts val="0"/>
              </a:spcAft>
              <a:buClr>
                <a:schemeClr val="dk1"/>
              </a:buClr>
              <a:buSzPts val="2800"/>
              <a:buFont typeface="Blinker SemiBold"/>
              <a:buNone/>
              <a:defRPr sz="2800">
                <a:solidFill>
                  <a:schemeClr val="dk1"/>
                </a:solidFill>
                <a:latin typeface="Blinker SemiBold"/>
                <a:ea typeface="Blinker SemiBold"/>
                <a:cs typeface="Blinker SemiBold"/>
                <a:sym typeface="Blinker SemiBo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1pPr>
            <a:lvl2pPr indent="-330200" lvl="1" marL="9144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2pPr>
            <a:lvl3pPr indent="-330200" lvl="2" marL="13716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3pPr>
            <a:lvl4pPr indent="-330200" lvl="3" marL="18288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4pPr>
            <a:lvl5pPr indent="-330200" lvl="4" marL="22860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5pPr>
            <a:lvl6pPr indent="-330200" lvl="5" marL="27432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6pPr>
            <a:lvl7pPr indent="-330200" lvl="6" marL="32004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7pPr>
            <a:lvl8pPr indent="-330200" lvl="7" marL="3657600" rtl="0">
              <a:lnSpc>
                <a:spcPct val="115000"/>
              </a:lnSpc>
              <a:spcBef>
                <a:spcPts val="1600"/>
              </a:spcBef>
              <a:spcAft>
                <a:spcPts val="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8pPr>
            <a:lvl9pPr indent="-330200" lvl="8" marL="4114800" rtl="0">
              <a:lnSpc>
                <a:spcPct val="115000"/>
              </a:lnSpc>
              <a:spcBef>
                <a:spcPts val="1600"/>
              </a:spcBef>
              <a:spcAft>
                <a:spcPts val="1600"/>
              </a:spcAft>
              <a:buClr>
                <a:schemeClr val="lt1"/>
              </a:buClr>
              <a:buSzPts val="1600"/>
              <a:buFont typeface="Big Shoulders Text Thin"/>
              <a:buChar char="■"/>
              <a:defRPr sz="1600">
                <a:solidFill>
                  <a:schemeClr val="lt1"/>
                </a:solidFill>
                <a:latin typeface="Big Shoulders Text Thin"/>
                <a:ea typeface="Big Shoulders Text Thin"/>
                <a:cs typeface="Big Shoulders Text Thin"/>
                <a:sym typeface="Big Shoulders Text Thin"/>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hyperlink" Target="https://guillaumejaume.github.io/FUNSD/" TargetMode="External"/><Relationship Id="rId4" Type="http://schemas.openxmlformats.org/officeDocument/2006/relationships/hyperlink" Target="https://paperswithcode.com/dataset/funsd" TargetMode="External"/><Relationship Id="rId5" Type="http://schemas.openxmlformats.org/officeDocument/2006/relationships/hyperlink" Target="https://www.kaggle.com/shaz13/real-world-documents-collections" TargetMode="External"/><Relationship Id="rId6" Type="http://schemas.openxmlformats.org/officeDocument/2006/relationships/hyperlink" Target="https://www.kaggle.com/patrickaudriaz/tobacco3482jpg" TargetMode="External"/><Relationship Id="rId7" Type="http://schemas.openxmlformats.org/officeDocument/2006/relationships/hyperlink" Target="https://www.kaggle.com/whatsappbackup/forms-images" TargetMode="External"/><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9"/>
          <p:cNvSpPr txBox="1"/>
          <p:nvPr>
            <p:ph type="ctrTitle"/>
          </p:nvPr>
        </p:nvSpPr>
        <p:spPr>
          <a:xfrm>
            <a:off x="1382325" y="866750"/>
            <a:ext cx="6011400" cy="19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Data Extraction and Visualization of Form-like Structured Documents</a:t>
            </a:r>
            <a:endParaRPr sz="3500"/>
          </a:p>
        </p:txBody>
      </p:sp>
      <p:sp>
        <p:nvSpPr>
          <p:cNvPr id="788" name="Google Shape;788;p39"/>
          <p:cNvSpPr txBox="1"/>
          <p:nvPr/>
        </p:nvSpPr>
        <p:spPr>
          <a:xfrm>
            <a:off x="2488550" y="2749863"/>
            <a:ext cx="4026600" cy="1545000"/>
          </a:xfrm>
          <a:prstGeom prst="rect">
            <a:avLst/>
          </a:prstGeom>
          <a:noFill/>
          <a:ln>
            <a:noFill/>
          </a:ln>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Blinker ExtraLight"/>
                <a:ea typeface="Blinker ExtraLight"/>
                <a:cs typeface="Blinker ExtraLight"/>
                <a:sym typeface="Blinker ExtraLight"/>
              </a:rPr>
              <a:t>Vishal Salgond - 1814107</a:t>
            </a:r>
            <a:endParaRPr sz="2200">
              <a:solidFill>
                <a:srgbClr val="FFFFFF"/>
              </a:solidFill>
              <a:latin typeface="Blinker ExtraLight"/>
              <a:ea typeface="Blinker ExtraLight"/>
              <a:cs typeface="Blinker ExtraLight"/>
              <a:sym typeface="Blinker ExtraLight"/>
            </a:endParaRPr>
          </a:p>
          <a:p>
            <a:pPr indent="0" lvl="0" marL="0" rtl="0" algn="ctr">
              <a:spcBef>
                <a:spcPts val="0"/>
              </a:spcBef>
              <a:spcAft>
                <a:spcPts val="0"/>
              </a:spcAft>
              <a:buNone/>
            </a:pPr>
            <a:r>
              <a:rPr lang="en" sz="2200">
                <a:solidFill>
                  <a:srgbClr val="FFFFFF"/>
                </a:solidFill>
                <a:latin typeface="Blinker ExtraLight"/>
                <a:ea typeface="Blinker ExtraLight"/>
                <a:cs typeface="Blinker ExtraLight"/>
                <a:sym typeface="Blinker ExtraLight"/>
              </a:rPr>
              <a:t>Darshan Satra - 1814109</a:t>
            </a:r>
            <a:endParaRPr sz="2200">
              <a:solidFill>
                <a:srgbClr val="FFFFFF"/>
              </a:solidFill>
              <a:latin typeface="Blinker ExtraLight"/>
              <a:ea typeface="Blinker ExtraLight"/>
              <a:cs typeface="Blinker ExtraLight"/>
              <a:sym typeface="Blinker ExtraLight"/>
            </a:endParaRPr>
          </a:p>
          <a:p>
            <a:pPr indent="0" lvl="0" marL="0" rtl="0" algn="ctr">
              <a:spcBef>
                <a:spcPts val="0"/>
              </a:spcBef>
              <a:spcAft>
                <a:spcPts val="0"/>
              </a:spcAft>
              <a:buNone/>
            </a:pPr>
            <a:r>
              <a:rPr lang="en" sz="2200">
                <a:solidFill>
                  <a:srgbClr val="FFFFFF"/>
                </a:solidFill>
                <a:latin typeface="Blinker ExtraLight"/>
                <a:ea typeface="Blinker ExtraLight"/>
                <a:cs typeface="Blinker ExtraLight"/>
                <a:sym typeface="Blinker ExtraLight"/>
              </a:rPr>
              <a:t>Nikhil Sharma - 1814114</a:t>
            </a:r>
            <a:endParaRPr sz="2200">
              <a:solidFill>
                <a:srgbClr val="FFFFFF"/>
              </a:solidFill>
              <a:latin typeface="Blinker ExtraLight"/>
              <a:ea typeface="Blinker ExtraLight"/>
              <a:cs typeface="Blinker ExtraLight"/>
              <a:sym typeface="Blinker ExtraLight"/>
            </a:endParaRPr>
          </a:p>
          <a:p>
            <a:pPr indent="0" lvl="0" marL="0" rtl="0" algn="ctr">
              <a:spcBef>
                <a:spcPts val="0"/>
              </a:spcBef>
              <a:spcAft>
                <a:spcPts val="0"/>
              </a:spcAft>
              <a:buNone/>
            </a:pPr>
            <a:r>
              <a:rPr lang="en" sz="2200">
                <a:solidFill>
                  <a:srgbClr val="FFFFFF"/>
                </a:solidFill>
                <a:latin typeface="Blinker ExtraLight"/>
                <a:ea typeface="Blinker ExtraLight"/>
                <a:cs typeface="Blinker ExtraLight"/>
                <a:sym typeface="Blinker ExtraLight"/>
              </a:rPr>
              <a:t>Param Shendekar - 1814115</a:t>
            </a:r>
            <a:endParaRPr sz="2200">
              <a:solidFill>
                <a:srgbClr val="FFFFFF"/>
              </a:solidFill>
              <a:latin typeface="Blinker ExtraLight"/>
              <a:ea typeface="Blinker ExtraLight"/>
              <a:cs typeface="Blinker ExtraLight"/>
              <a:sym typeface="Blinker ExtraLight"/>
            </a:endParaRPr>
          </a:p>
        </p:txBody>
      </p:sp>
      <p:sp>
        <p:nvSpPr>
          <p:cNvPr id="789" name="Google Shape;789;p39"/>
          <p:cNvSpPr txBox="1"/>
          <p:nvPr/>
        </p:nvSpPr>
        <p:spPr>
          <a:xfrm>
            <a:off x="3183350" y="4204625"/>
            <a:ext cx="2637000" cy="421200"/>
          </a:xfrm>
          <a:prstGeom prst="rect">
            <a:avLst/>
          </a:prstGeom>
          <a:noFill/>
          <a:ln>
            <a:noFill/>
          </a:ln>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Blinker ExtraLight"/>
                <a:ea typeface="Blinker ExtraLight"/>
                <a:cs typeface="Blinker ExtraLight"/>
                <a:sym typeface="Blinker ExtraLight"/>
              </a:rPr>
              <a:t>Group 5 | Mentor: Mrs. Dipti Pawade</a:t>
            </a:r>
            <a:endParaRPr sz="1200">
              <a:solidFill>
                <a:srgbClr val="FFFFFF"/>
              </a:solidFill>
              <a:latin typeface="Blinker ExtraLight"/>
              <a:ea typeface="Blinker ExtraLight"/>
              <a:cs typeface="Blinker ExtraLight"/>
              <a:sym typeface="Blinker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48"/>
          <p:cNvSpPr txBox="1"/>
          <p:nvPr>
            <p:ph type="title"/>
          </p:nvPr>
        </p:nvSpPr>
        <p:spPr>
          <a:xfrm>
            <a:off x="2828900" y="71075"/>
            <a:ext cx="42249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Dataset Description</a:t>
            </a:r>
            <a:endParaRPr sz="3800"/>
          </a:p>
        </p:txBody>
      </p:sp>
      <p:sp>
        <p:nvSpPr>
          <p:cNvPr id="932" name="Google Shape;932;p48"/>
          <p:cNvSpPr txBox="1"/>
          <p:nvPr>
            <p:ph idx="1" type="body"/>
          </p:nvPr>
        </p:nvSpPr>
        <p:spPr>
          <a:xfrm>
            <a:off x="573675" y="1690000"/>
            <a:ext cx="5616900" cy="25443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4"/>
              </a:buClr>
              <a:buSzPts val="1400"/>
              <a:buFont typeface="Times New Roman"/>
              <a:buChar char="●"/>
            </a:pPr>
            <a:r>
              <a:rPr lang="en" u="sng">
                <a:solidFill>
                  <a:schemeClr val="accent4"/>
                </a:solidFill>
                <a:latin typeface="Times New Roman"/>
                <a:ea typeface="Times New Roman"/>
                <a:cs typeface="Times New Roman"/>
                <a:sym typeface="Times New Roman"/>
                <a:hlinkClick r:id="rId3">
                  <a:extLst>
                    <a:ext uri="{A12FA001-AC4F-418D-AE19-62706E023703}">
                      <ahyp:hlinkClr val="tx"/>
                    </a:ext>
                  </a:extLst>
                </a:hlinkClick>
              </a:rPr>
              <a:t>https://guillaumejaume.github.io/FUNSD/</a:t>
            </a:r>
            <a:endParaRPr>
              <a:solidFill>
                <a:schemeClr val="accent4"/>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4"/>
              </a:buClr>
              <a:buSzPts val="1400"/>
              <a:buFont typeface="Times New Roman"/>
              <a:buChar char="●"/>
            </a:pPr>
            <a:r>
              <a:rPr lang="en" u="sng">
                <a:solidFill>
                  <a:schemeClr val="accent4"/>
                </a:solidFill>
                <a:latin typeface="Times New Roman"/>
                <a:ea typeface="Times New Roman"/>
                <a:cs typeface="Times New Roman"/>
                <a:sym typeface="Times New Roman"/>
                <a:hlinkClick r:id="rId4">
                  <a:extLst>
                    <a:ext uri="{A12FA001-AC4F-418D-AE19-62706E023703}">
                      <ahyp:hlinkClr val="tx"/>
                    </a:ext>
                  </a:extLst>
                </a:hlinkClick>
              </a:rPr>
              <a:t>https://paperswithcode.com/dataset/funsd</a:t>
            </a:r>
            <a:endParaRPr>
              <a:solidFill>
                <a:schemeClr val="accent4"/>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4"/>
              </a:buClr>
              <a:buSzPts val="1400"/>
              <a:buFont typeface="Times New Roman"/>
              <a:buChar char="●"/>
            </a:pPr>
            <a:r>
              <a:rPr lang="en" u="sng">
                <a:solidFill>
                  <a:schemeClr val="accent4"/>
                </a:solidFill>
                <a:latin typeface="Times New Roman"/>
                <a:ea typeface="Times New Roman"/>
                <a:cs typeface="Times New Roman"/>
                <a:sym typeface="Times New Roman"/>
                <a:hlinkClick r:id="rId5">
                  <a:extLst>
                    <a:ext uri="{A12FA001-AC4F-418D-AE19-62706E023703}">
                      <ahyp:hlinkClr val="tx"/>
                    </a:ext>
                  </a:extLst>
                </a:hlinkClick>
              </a:rPr>
              <a:t>https://www.kaggle.com/shaz13/real-world-documents-collections</a:t>
            </a:r>
            <a:endParaRPr>
              <a:solidFill>
                <a:schemeClr val="accent4"/>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4"/>
              </a:buClr>
              <a:buSzPts val="1400"/>
              <a:buFont typeface="Times New Roman"/>
              <a:buChar char="●"/>
            </a:pPr>
            <a:r>
              <a:rPr lang="en" u="sng">
                <a:solidFill>
                  <a:schemeClr val="accent4"/>
                </a:solidFill>
                <a:latin typeface="Times New Roman"/>
                <a:ea typeface="Times New Roman"/>
                <a:cs typeface="Times New Roman"/>
                <a:sym typeface="Times New Roman"/>
                <a:hlinkClick r:id="rId6">
                  <a:extLst>
                    <a:ext uri="{A12FA001-AC4F-418D-AE19-62706E023703}">
                      <ahyp:hlinkClr val="tx"/>
                    </a:ext>
                  </a:extLst>
                </a:hlinkClick>
              </a:rPr>
              <a:t>https://www.kaggle.com/patrickaudriaz/tobacco3482jpg</a:t>
            </a:r>
            <a:endParaRPr>
              <a:solidFill>
                <a:schemeClr val="accent4"/>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4"/>
              </a:buClr>
              <a:buSzPts val="1400"/>
              <a:buFont typeface="Times New Roman"/>
              <a:buChar char="●"/>
            </a:pPr>
            <a:r>
              <a:rPr lang="en" u="sng">
                <a:solidFill>
                  <a:schemeClr val="accent4"/>
                </a:solidFill>
                <a:latin typeface="Times New Roman"/>
                <a:ea typeface="Times New Roman"/>
                <a:cs typeface="Times New Roman"/>
                <a:sym typeface="Times New Roman"/>
                <a:hlinkClick r:id="rId7">
                  <a:extLst>
                    <a:ext uri="{A12FA001-AC4F-418D-AE19-62706E023703}">
                      <ahyp:hlinkClr val="tx"/>
                    </a:ext>
                  </a:extLst>
                </a:hlinkClick>
              </a:rPr>
              <a:t>https://www.kaggle.com/whatsappbackup/forms-images</a:t>
            </a:r>
            <a:endParaRPr>
              <a:solidFill>
                <a:schemeClr val="accent4"/>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933" name="Google Shape;933;p48"/>
          <p:cNvPicPr preferRelativeResize="0"/>
          <p:nvPr/>
        </p:nvPicPr>
        <p:blipFill>
          <a:blip r:embed="rId8">
            <a:alphaModFix/>
          </a:blip>
          <a:stretch>
            <a:fillRect/>
          </a:stretch>
        </p:blipFill>
        <p:spPr>
          <a:xfrm>
            <a:off x="6570225" y="1897825"/>
            <a:ext cx="2034750" cy="2034750"/>
          </a:xfrm>
          <a:prstGeom prst="rect">
            <a:avLst/>
          </a:prstGeom>
          <a:noFill/>
          <a:ln>
            <a:noFill/>
          </a:ln>
        </p:spPr>
      </p:pic>
      <p:sp>
        <p:nvSpPr>
          <p:cNvPr id="934" name="Google Shape;934;p48"/>
          <p:cNvSpPr txBox="1"/>
          <p:nvPr>
            <p:ph type="title"/>
          </p:nvPr>
        </p:nvSpPr>
        <p:spPr>
          <a:xfrm>
            <a:off x="1729375" y="890975"/>
            <a:ext cx="65757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rPr>
              <a:t>Most of the datasets contain Images (png, jpg) of various</a:t>
            </a:r>
            <a:r>
              <a:rPr lang="en" sz="1400">
                <a:solidFill>
                  <a:schemeClr val="lt1"/>
                </a:solidFill>
              </a:rPr>
              <a:t> </a:t>
            </a:r>
            <a:r>
              <a:rPr lang="en" sz="1400">
                <a:solidFill>
                  <a:schemeClr val="lt1"/>
                </a:solidFill>
              </a:rPr>
              <a:t>documents which include forms, surveys, prescriptions, etc. We will leverage these to train and build our models for Boundary Detection &amp; Text Extraction</a:t>
            </a:r>
            <a:endParaRPr sz="1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9"/>
          <p:cNvSpPr txBox="1"/>
          <p:nvPr>
            <p:ph type="title"/>
          </p:nvPr>
        </p:nvSpPr>
        <p:spPr>
          <a:xfrm>
            <a:off x="2161425" y="797175"/>
            <a:ext cx="4545000" cy="19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solidFill>
                  <a:schemeClr val="lt2"/>
                </a:solidFill>
              </a:rPr>
              <a:t>PLATFORM</a:t>
            </a:r>
            <a:endParaRPr sz="6500">
              <a:solidFill>
                <a:schemeClr val="lt2"/>
              </a:solidFill>
            </a:endParaRPr>
          </a:p>
          <a:p>
            <a:pPr indent="0" lvl="0" marL="0" rtl="0" algn="ctr">
              <a:spcBef>
                <a:spcPts val="0"/>
              </a:spcBef>
              <a:spcAft>
                <a:spcPts val="0"/>
              </a:spcAft>
              <a:buNone/>
            </a:pPr>
            <a:r>
              <a:rPr lang="en" sz="6500">
                <a:solidFill>
                  <a:schemeClr val="lt2"/>
                </a:solidFill>
              </a:rPr>
              <a:t>WORKFLOW</a:t>
            </a:r>
            <a:endParaRPr sz="6500">
              <a:solidFill>
                <a:schemeClr val="lt2"/>
              </a:solidFill>
            </a:endParaRPr>
          </a:p>
        </p:txBody>
      </p:sp>
      <p:grpSp>
        <p:nvGrpSpPr>
          <p:cNvPr id="940" name="Google Shape;940;p49"/>
          <p:cNvGrpSpPr/>
          <p:nvPr/>
        </p:nvGrpSpPr>
        <p:grpSpPr>
          <a:xfrm>
            <a:off x="2794457" y="3093231"/>
            <a:ext cx="3695950" cy="1514519"/>
            <a:chOff x="3530532" y="1496185"/>
            <a:chExt cx="1561911" cy="708580"/>
          </a:xfrm>
        </p:grpSpPr>
        <p:grpSp>
          <p:nvGrpSpPr>
            <p:cNvPr id="941" name="Google Shape;941;p49"/>
            <p:cNvGrpSpPr/>
            <p:nvPr/>
          </p:nvGrpSpPr>
          <p:grpSpPr>
            <a:xfrm>
              <a:off x="3720318" y="1857562"/>
              <a:ext cx="1372125" cy="54"/>
              <a:chOff x="3720318" y="1857562"/>
              <a:chExt cx="1372125" cy="54"/>
            </a:xfrm>
          </p:grpSpPr>
          <p:cxnSp>
            <p:nvCxnSpPr>
              <p:cNvPr id="942" name="Google Shape;942;p49"/>
              <p:cNvCxnSpPr>
                <a:endCxn id="943"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cxnSp>
            <p:nvCxnSpPr>
              <p:cNvPr id="944" name="Google Shape;944;p49"/>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cxnSp>
            <p:nvCxnSpPr>
              <p:cNvPr id="945" name="Google Shape;945;p49"/>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cxnSp>
            <p:nvCxnSpPr>
              <p:cNvPr id="946" name="Google Shape;946;p49"/>
              <p:cNvCxnSpPr>
                <a:stCxn id="943" idx="6"/>
              </p:cNvCxnSpPr>
              <p:nvPr/>
            </p:nvCxnSpPr>
            <p:spPr>
              <a:xfrm>
                <a:off x="4801443" y="1857616"/>
                <a:ext cx="291000" cy="0"/>
              </a:xfrm>
              <a:prstGeom prst="straightConnector1">
                <a:avLst/>
              </a:prstGeom>
              <a:noFill/>
              <a:ln cap="flat" cmpd="sng" w="9525">
                <a:solidFill>
                  <a:schemeClr val="lt1"/>
                </a:solidFill>
                <a:prstDash val="solid"/>
                <a:round/>
                <a:headEnd len="med" w="med" type="none"/>
                <a:tailEnd len="med" w="med" type="triangl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grpSp>
        <p:grpSp>
          <p:nvGrpSpPr>
            <p:cNvPr id="947" name="Google Shape;947;p49"/>
            <p:cNvGrpSpPr/>
            <p:nvPr/>
          </p:nvGrpSpPr>
          <p:grpSpPr>
            <a:xfrm>
              <a:off x="3567462" y="1496185"/>
              <a:ext cx="286500" cy="272914"/>
              <a:chOff x="3567462" y="1496185"/>
              <a:chExt cx="286500" cy="272914"/>
            </a:xfrm>
          </p:grpSpPr>
          <p:cxnSp>
            <p:nvCxnSpPr>
              <p:cNvPr id="948" name="Google Shape;948;p49"/>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sp>
            <p:nvSpPr>
              <p:cNvPr id="949" name="Google Shape;949;p49"/>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49"/>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49"/>
            <p:cNvGrpSpPr/>
            <p:nvPr/>
          </p:nvGrpSpPr>
          <p:grpSpPr>
            <a:xfrm>
              <a:off x="3929014" y="1960574"/>
              <a:ext cx="286500" cy="242342"/>
              <a:chOff x="3929014" y="1960574"/>
              <a:chExt cx="286500" cy="242342"/>
            </a:xfrm>
          </p:grpSpPr>
          <p:cxnSp>
            <p:nvCxnSpPr>
              <p:cNvPr id="953" name="Google Shape;953;p49"/>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sp>
            <p:nvSpPr>
              <p:cNvPr id="954" name="Google Shape;954;p49"/>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9"/>
            <p:cNvGrpSpPr/>
            <p:nvPr/>
          </p:nvGrpSpPr>
          <p:grpSpPr>
            <a:xfrm>
              <a:off x="4290828" y="1496185"/>
              <a:ext cx="286500" cy="272914"/>
              <a:chOff x="4290828" y="1496185"/>
              <a:chExt cx="286500" cy="272914"/>
            </a:xfrm>
          </p:grpSpPr>
          <p:cxnSp>
            <p:nvCxnSpPr>
              <p:cNvPr id="956" name="Google Shape;956;p49"/>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sp>
            <p:nvSpPr>
              <p:cNvPr id="957" name="Google Shape;957;p49"/>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49"/>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49"/>
            <p:cNvGrpSpPr/>
            <p:nvPr/>
          </p:nvGrpSpPr>
          <p:grpSpPr>
            <a:xfrm>
              <a:off x="4657726" y="1959674"/>
              <a:ext cx="286500" cy="245092"/>
              <a:chOff x="4657726" y="1959674"/>
              <a:chExt cx="286500" cy="245092"/>
            </a:xfrm>
          </p:grpSpPr>
          <p:cxnSp>
            <p:nvCxnSpPr>
              <p:cNvPr id="960" name="Google Shape;960;p49"/>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cxnSp>
          <p:sp>
            <p:nvSpPr>
              <p:cNvPr id="961" name="Google Shape;961;p49"/>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30000" fadeDir="5400012" kx="0" rotWithShape="0" algn="bl" stA="6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50"/>
          <p:cNvGrpSpPr/>
          <p:nvPr/>
        </p:nvGrpSpPr>
        <p:grpSpPr>
          <a:xfrm>
            <a:off x="1496301" y="1952812"/>
            <a:ext cx="858894" cy="1193068"/>
            <a:chOff x="3969644" y="2440153"/>
            <a:chExt cx="225900" cy="313800"/>
          </a:xfrm>
        </p:grpSpPr>
        <p:cxnSp>
          <p:nvCxnSpPr>
            <p:cNvPr id="967" name="Google Shape;967;p50"/>
            <p:cNvCxnSpPr>
              <a:stCxn id="968" idx="4"/>
              <a:endCxn id="969" idx="0"/>
            </p:cNvCxnSpPr>
            <p:nvPr/>
          </p:nvCxnSpPr>
          <p:spPr>
            <a:xfrm>
              <a:off x="4082594" y="2666053"/>
              <a:ext cx="0" cy="87900"/>
            </a:xfrm>
            <a:prstGeom prst="straightConnector1">
              <a:avLst/>
            </a:prstGeom>
            <a:noFill/>
            <a:ln cap="flat" cmpd="sng" w="19050">
              <a:solidFill>
                <a:schemeClr val="lt2"/>
              </a:solidFill>
              <a:prstDash val="solid"/>
              <a:round/>
              <a:headEnd len="med" w="med" type="none"/>
              <a:tailEnd len="med" w="med" type="none"/>
            </a:ln>
          </p:spPr>
        </p:cxnSp>
        <p:sp>
          <p:nvSpPr>
            <p:cNvPr id="968" name="Google Shape;968;p50"/>
            <p:cNvSpPr/>
            <p:nvPr/>
          </p:nvSpPr>
          <p:spPr>
            <a:xfrm>
              <a:off x="3969644" y="2440153"/>
              <a:ext cx="225900" cy="225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3998471" y="2468982"/>
              <a:ext cx="168300" cy="16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0"/>
          <p:cNvGrpSpPr/>
          <p:nvPr/>
        </p:nvGrpSpPr>
        <p:grpSpPr>
          <a:xfrm>
            <a:off x="2595057" y="1534212"/>
            <a:ext cx="857754" cy="1276331"/>
            <a:chOff x="4426818" y="2330053"/>
            <a:chExt cx="225600" cy="335700"/>
          </a:xfrm>
        </p:grpSpPr>
        <p:cxnSp>
          <p:nvCxnSpPr>
            <p:cNvPr id="972" name="Google Shape;972;p50"/>
            <p:cNvCxnSpPr>
              <a:stCxn id="973" idx="0"/>
              <a:endCxn id="974" idx="2"/>
            </p:cNvCxnSpPr>
            <p:nvPr/>
          </p:nvCxnSpPr>
          <p:spPr>
            <a:xfrm rot="10800000">
              <a:off x="4539618" y="2330053"/>
              <a:ext cx="0" cy="110100"/>
            </a:xfrm>
            <a:prstGeom prst="straightConnector1">
              <a:avLst/>
            </a:prstGeom>
            <a:noFill/>
            <a:ln cap="flat" cmpd="sng" w="19050">
              <a:solidFill>
                <a:schemeClr val="lt2"/>
              </a:solidFill>
              <a:prstDash val="solid"/>
              <a:round/>
              <a:headEnd len="med" w="med" type="none"/>
              <a:tailEnd len="med" w="med" type="none"/>
            </a:ln>
          </p:spPr>
        </p:cxnSp>
        <p:sp>
          <p:nvSpPr>
            <p:cNvPr id="973" name="Google Shape;973;p50"/>
            <p:cNvSpPr/>
            <p:nvPr/>
          </p:nvSpPr>
          <p:spPr>
            <a:xfrm>
              <a:off x="4426818" y="2440153"/>
              <a:ext cx="225600" cy="22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4455644" y="2468982"/>
              <a:ext cx="168000" cy="1680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50"/>
          <p:cNvGrpSpPr/>
          <p:nvPr/>
        </p:nvGrpSpPr>
        <p:grpSpPr>
          <a:xfrm>
            <a:off x="3771136" y="1952812"/>
            <a:ext cx="857700" cy="1192800"/>
            <a:chOff x="6750286" y="2446850"/>
            <a:chExt cx="857700" cy="1192800"/>
          </a:xfrm>
        </p:grpSpPr>
        <p:cxnSp>
          <p:nvCxnSpPr>
            <p:cNvPr id="977" name="Google Shape;977;p50"/>
            <p:cNvCxnSpPr>
              <a:stCxn id="978" idx="4"/>
              <a:endCxn id="979" idx="0"/>
            </p:cNvCxnSpPr>
            <p:nvPr/>
          </p:nvCxnSpPr>
          <p:spPr>
            <a:xfrm>
              <a:off x="7179136" y="3304550"/>
              <a:ext cx="600" cy="335100"/>
            </a:xfrm>
            <a:prstGeom prst="straightConnector1">
              <a:avLst/>
            </a:prstGeom>
            <a:noFill/>
            <a:ln cap="flat" cmpd="sng" w="19050">
              <a:solidFill>
                <a:schemeClr val="lt2"/>
              </a:solidFill>
              <a:prstDash val="solid"/>
              <a:round/>
              <a:headEnd len="med" w="med" type="none"/>
              <a:tailEnd len="med" w="med" type="none"/>
            </a:ln>
          </p:spPr>
        </p:cxnSp>
        <p:sp>
          <p:nvSpPr>
            <p:cNvPr id="978" name="Google Shape;978;p50"/>
            <p:cNvSpPr/>
            <p:nvPr/>
          </p:nvSpPr>
          <p:spPr>
            <a:xfrm>
              <a:off x="6750286" y="2446850"/>
              <a:ext cx="857700" cy="85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6859888" y="2556459"/>
              <a:ext cx="638700" cy="638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50"/>
          <p:cNvGrpSpPr/>
          <p:nvPr/>
        </p:nvGrpSpPr>
        <p:grpSpPr>
          <a:xfrm>
            <a:off x="395763" y="1618390"/>
            <a:ext cx="858000" cy="1193100"/>
            <a:chOff x="1535963" y="2112427"/>
            <a:chExt cx="858000" cy="1193100"/>
          </a:xfrm>
        </p:grpSpPr>
        <p:sp>
          <p:nvSpPr>
            <p:cNvPr id="982" name="Google Shape;982;p50"/>
            <p:cNvSpPr/>
            <p:nvPr/>
          </p:nvSpPr>
          <p:spPr>
            <a:xfrm>
              <a:off x="1535963" y="2447227"/>
              <a:ext cx="858000" cy="8583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1645582" y="2556854"/>
              <a:ext cx="639000" cy="639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4" name="Google Shape;984;p50"/>
            <p:cNvCxnSpPr>
              <a:stCxn id="982" idx="0"/>
              <a:endCxn id="985" idx="2"/>
            </p:cNvCxnSpPr>
            <p:nvPr/>
          </p:nvCxnSpPr>
          <p:spPr>
            <a:xfrm rot="10800000">
              <a:off x="1964663" y="2112427"/>
              <a:ext cx="300" cy="334800"/>
            </a:xfrm>
            <a:prstGeom prst="straightConnector1">
              <a:avLst/>
            </a:prstGeom>
            <a:noFill/>
            <a:ln cap="flat" cmpd="sng" w="19050">
              <a:solidFill>
                <a:schemeClr val="lt2"/>
              </a:solidFill>
              <a:prstDash val="solid"/>
              <a:round/>
              <a:headEnd len="med" w="med" type="none"/>
              <a:tailEnd len="med" w="med" type="none"/>
            </a:ln>
          </p:spPr>
        </p:cxnSp>
      </p:grpSp>
      <p:sp>
        <p:nvSpPr>
          <p:cNvPr id="986" name="Google Shape;986;p50"/>
          <p:cNvSpPr txBox="1"/>
          <p:nvPr/>
        </p:nvSpPr>
        <p:spPr>
          <a:xfrm>
            <a:off x="162125" y="785788"/>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1</a:t>
            </a:r>
            <a:endParaRPr sz="2100">
              <a:solidFill>
                <a:schemeClr val="lt1"/>
              </a:solidFill>
              <a:latin typeface="Blinker SemiBold"/>
              <a:ea typeface="Blinker SemiBold"/>
              <a:cs typeface="Blinker SemiBold"/>
              <a:sym typeface="Blinker SemiBold"/>
            </a:endParaRPr>
          </a:p>
        </p:txBody>
      </p:sp>
      <p:sp>
        <p:nvSpPr>
          <p:cNvPr id="985" name="Google Shape;985;p50"/>
          <p:cNvSpPr txBox="1"/>
          <p:nvPr/>
        </p:nvSpPr>
        <p:spPr>
          <a:xfrm>
            <a:off x="0" y="1107175"/>
            <a:ext cx="1648800" cy="5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linker Light"/>
                <a:ea typeface="Blinker Light"/>
                <a:cs typeface="Blinker Light"/>
                <a:sym typeface="Blinker Light"/>
              </a:rPr>
              <a:t>Admin will add the empty form</a:t>
            </a:r>
            <a:endParaRPr sz="1600">
              <a:solidFill>
                <a:srgbClr val="FFFFFF"/>
              </a:solidFill>
              <a:latin typeface="Blinker Light"/>
              <a:ea typeface="Blinker Light"/>
              <a:cs typeface="Blinker Light"/>
              <a:sym typeface="Blinker Light"/>
            </a:endParaRPr>
          </a:p>
        </p:txBody>
      </p:sp>
      <p:sp>
        <p:nvSpPr>
          <p:cNvPr id="987" name="Google Shape;987;p50"/>
          <p:cNvSpPr txBox="1"/>
          <p:nvPr/>
        </p:nvSpPr>
        <p:spPr>
          <a:xfrm>
            <a:off x="2361663" y="234688"/>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3</a:t>
            </a:r>
            <a:endParaRPr sz="2100">
              <a:solidFill>
                <a:schemeClr val="lt1"/>
              </a:solidFill>
              <a:latin typeface="Blinker SemiBold"/>
              <a:ea typeface="Blinker SemiBold"/>
              <a:cs typeface="Blinker SemiBold"/>
              <a:sym typeface="Blinker SemiBold"/>
            </a:endParaRPr>
          </a:p>
        </p:txBody>
      </p:sp>
      <p:sp>
        <p:nvSpPr>
          <p:cNvPr id="974" name="Google Shape;974;p50"/>
          <p:cNvSpPr txBox="1"/>
          <p:nvPr/>
        </p:nvSpPr>
        <p:spPr>
          <a:xfrm>
            <a:off x="2199950" y="533275"/>
            <a:ext cx="1648800" cy="10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linker Light"/>
                <a:ea typeface="Blinker Light"/>
                <a:cs typeface="Blinker Light"/>
                <a:sym typeface="Blinker Light"/>
              </a:rPr>
              <a:t>Collect the </a:t>
            </a:r>
            <a:r>
              <a:rPr lang="en" sz="1600">
                <a:solidFill>
                  <a:srgbClr val="FFFFFF"/>
                </a:solidFill>
                <a:latin typeface="Blinker Light"/>
                <a:ea typeface="Blinker Light"/>
                <a:cs typeface="Blinker Light"/>
                <a:sym typeface="Blinker Light"/>
              </a:rPr>
              <a:t>metadata</a:t>
            </a:r>
            <a:r>
              <a:rPr lang="en" sz="1600">
                <a:solidFill>
                  <a:srgbClr val="FFFFFF"/>
                </a:solidFill>
                <a:latin typeface="Blinker Light"/>
                <a:ea typeface="Blinker Light"/>
                <a:cs typeface="Blinker Light"/>
                <a:sym typeface="Blinker Light"/>
              </a:rPr>
              <a:t> of each field for future use</a:t>
            </a:r>
            <a:endParaRPr sz="1600">
              <a:solidFill>
                <a:srgbClr val="FFFFFF"/>
              </a:solidFill>
              <a:latin typeface="Blinker Light"/>
              <a:ea typeface="Blinker Light"/>
              <a:cs typeface="Blinker Light"/>
              <a:sym typeface="Blinker Light"/>
            </a:endParaRPr>
          </a:p>
        </p:txBody>
      </p:sp>
      <p:sp>
        <p:nvSpPr>
          <p:cNvPr id="969" name="Google Shape;969;p50"/>
          <p:cNvSpPr txBox="1"/>
          <p:nvPr/>
        </p:nvSpPr>
        <p:spPr>
          <a:xfrm>
            <a:off x="1263175" y="3145488"/>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2</a:t>
            </a:r>
            <a:endParaRPr sz="2100">
              <a:solidFill>
                <a:schemeClr val="lt1"/>
              </a:solidFill>
              <a:latin typeface="Blinker SemiBold"/>
              <a:ea typeface="Blinker SemiBold"/>
              <a:cs typeface="Blinker SemiBold"/>
              <a:sym typeface="Blinker SemiBold"/>
            </a:endParaRPr>
          </a:p>
        </p:txBody>
      </p:sp>
      <p:sp>
        <p:nvSpPr>
          <p:cNvPr id="988" name="Google Shape;988;p50"/>
          <p:cNvSpPr txBox="1"/>
          <p:nvPr/>
        </p:nvSpPr>
        <p:spPr>
          <a:xfrm>
            <a:off x="1101025" y="3471859"/>
            <a:ext cx="1648800" cy="8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linker Light"/>
                <a:ea typeface="Blinker Light"/>
                <a:cs typeface="Blinker Light"/>
                <a:sym typeface="Blinker Light"/>
              </a:rPr>
              <a:t>Platform will detect each field and ask the value type of each field</a:t>
            </a:r>
            <a:endParaRPr sz="1600">
              <a:solidFill>
                <a:srgbClr val="FFFFFF"/>
              </a:solidFill>
              <a:latin typeface="Blinker Light"/>
              <a:ea typeface="Blinker Light"/>
              <a:cs typeface="Blinker Light"/>
              <a:sym typeface="Blinker Light"/>
            </a:endParaRPr>
          </a:p>
        </p:txBody>
      </p:sp>
      <p:sp>
        <p:nvSpPr>
          <p:cNvPr id="979" name="Google Shape;979;p50"/>
          <p:cNvSpPr txBox="1"/>
          <p:nvPr/>
        </p:nvSpPr>
        <p:spPr>
          <a:xfrm>
            <a:off x="3538425" y="3145488"/>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4</a:t>
            </a:r>
            <a:endParaRPr sz="2100">
              <a:solidFill>
                <a:schemeClr val="lt1"/>
              </a:solidFill>
              <a:latin typeface="Blinker SemiBold"/>
              <a:ea typeface="Blinker SemiBold"/>
              <a:cs typeface="Blinker SemiBold"/>
              <a:sym typeface="Blinker SemiBold"/>
            </a:endParaRPr>
          </a:p>
        </p:txBody>
      </p:sp>
      <p:sp>
        <p:nvSpPr>
          <p:cNvPr id="989" name="Google Shape;989;p50"/>
          <p:cNvSpPr txBox="1"/>
          <p:nvPr/>
        </p:nvSpPr>
        <p:spPr>
          <a:xfrm>
            <a:off x="3376275" y="3564029"/>
            <a:ext cx="1648800" cy="8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Blinker Light"/>
                <a:ea typeface="Blinker Light"/>
                <a:cs typeface="Blinker Light"/>
                <a:sym typeface="Blinker Light"/>
              </a:rPr>
              <a:t>Admin will add the required amount of forms to be analysed</a:t>
            </a:r>
            <a:endParaRPr sz="1600">
              <a:solidFill>
                <a:srgbClr val="FFFFFF"/>
              </a:solidFill>
              <a:latin typeface="Blinker Light"/>
              <a:ea typeface="Blinker Light"/>
              <a:cs typeface="Blinker Light"/>
              <a:sym typeface="Blinker Light"/>
            </a:endParaRPr>
          </a:p>
        </p:txBody>
      </p:sp>
      <p:sp>
        <p:nvSpPr>
          <p:cNvPr id="990" name="Google Shape;990;p50"/>
          <p:cNvSpPr txBox="1"/>
          <p:nvPr>
            <p:ph idx="4294967295" type="title"/>
          </p:nvPr>
        </p:nvSpPr>
        <p:spPr>
          <a:xfrm>
            <a:off x="466117"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1"/>
                </a:solidFill>
              </a:rPr>
              <a:t>01</a:t>
            </a:r>
            <a:endParaRPr sz="3400">
              <a:solidFill>
                <a:schemeClr val="accent1"/>
              </a:solidFill>
            </a:endParaRPr>
          </a:p>
        </p:txBody>
      </p:sp>
      <p:cxnSp>
        <p:nvCxnSpPr>
          <p:cNvPr id="991" name="Google Shape;991;p50"/>
          <p:cNvCxnSpPr>
            <a:stCxn id="982" idx="6"/>
            <a:endCxn id="968" idx="2"/>
          </p:cNvCxnSpPr>
          <p:nvPr/>
        </p:nvCxnSpPr>
        <p:spPr>
          <a:xfrm>
            <a:off x="1253763" y="2382340"/>
            <a:ext cx="242400" cy="0"/>
          </a:xfrm>
          <a:prstGeom prst="straightConnector1">
            <a:avLst/>
          </a:prstGeom>
          <a:noFill/>
          <a:ln cap="flat" cmpd="sng" w="19050">
            <a:solidFill>
              <a:schemeClr val="lt2"/>
            </a:solidFill>
            <a:prstDash val="solid"/>
            <a:round/>
            <a:headEnd len="med" w="med" type="none"/>
            <a:tailEnd len="med" w="med" type="none"/>
          </a:ln>
        </p:spPr>
      </p:cxnSp>
      <p:cxnSp>
        <p:nvCxnSpPr>
          <p:cNvPr id="992" name="Google Shape;992;p50"/>
          <p:cNvCxnSpPr>
            <a:stCxn id="968" idx="6"/>
            <a:endCxn id="973" idx="2"/>
          </p:cNvCxnSpPr>
          <p:nvPr/>
        </p:nvCxnSpPr>
        <p:spPr>
          <a:xfrm flipH="1" rot="10800000">
            <a:off x="2355196" y="2381648"/>
            <a:ext cx="240000" cy="600"/>
          </a:xfrm>
          <a:prstGeom prst="straightConnector1">
            <a:avLst/>
          </a:prstGeom>
          <a:noFill/>
          <a:ln cap="flat" cmpd="sng" w="19050">
            <a:solidFill>
              <a:schemeClr val="lt2"/>
            </a:solidFill>
            <a:prstDash val="solid"/>
            <a:round/>
            <a:headEnd len="med" w="med" type="none"/>
            <a:tailEnd len="med" w="med" type="none"/>
          </a:ln>
        </p:spPr>
      </p:cxnSp>
      <p:cxnSp>
        <p:nvCxnSpPr>
          <p:cNvPr id="993" name="Google Shape;993;p50"/>
          <p:cNvCxnSpPr>
            <a:stCxn id="973" idx="6"/>
            <a:endCxn id="978" idx="2"/>
          </p:cNvCxnSpPr>
          <p:nvPr/>
        </p:nvCxnSpPr>
        <p:spPr>
          <a:xfrm>
            <a:off x="3452811" y="2381678"/>
            <a:ext cx="318300" cy="0"/>
          </a:xfrm>
          <a:prstGeom prst="straightConnector1">
            <a:avLst/>
          </a:prstGeom>
          <a:noFill/>
          <a:ln cap="flat" cmpd="sng" w="19050">
            <a:solidFill>
              <a:schemeClr val="lt2"/>
            </a:solidFill>
            <a:prstDash val="solid"/>
            <a:round/>
            <a:headEnd len="med" w="med" type="none"/>
            <a:tailEnd len="med" w="med" type="none"/>
          </a:ln>
        </p:spPr>
      </p:cxnSp>
      <p:sp>
        <p:nvSpPr>
          <p:cNvPr id="994" name="Google Shape;994;p50"/>
          <p:cNvSpPr txBox="1"/>
          <p:nvPr>
            <p:ph idx="4294967295" type="title"/>
          </p:nvPr>
        </p:nvSpPr>
        <p:spPr>
          <a:xfrm>
            <a:off x="1567096"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3"/>
                </a:solidFill>
              </a:rPr>
              <a:t>02</a:t>
            </a:r>
            <a:endParaRPr sz="3400">
              <a:solidFill>
                <a:schemeClr val="accent3"/>
              </a:solidFill>
            </a:endParaRPr>
          </a:p>
        </p:txBody>
      </p:sp>
      <p:sp>
        <p:nvSpPr>
          <p:cNvPr id="995" name="Google Shape;995;p50"/>
          <p:cNvSpPr txBox="1"/>
          <p:nvPr>
            <p:ph idx="4294967295" type="title"/>
          </p:nvPr>
        </p:nvSpPr>
        <p:spPr>
          <a:xfrm>
            <a:off x="2671571"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5"/>
                </a:solidFill>
              </a:rPr>
              <a:t>03</a:t>
            </a:r>
            <a:endParaRPr sz="3400">
              <a:solidFill>
                <a:schemeClr val="accent5"/>
              </a:solidFill>
            </a:endParaRPr>
          </a:p>
        </p:txBody>
      </p:sp>
      <p:sp>
        <p:nvSpPr>
          <p:cNvPr id="996" name="Google Shape;996;p50"/>
          <p:cNvSpPr txBox="1"/>
          <p:nvPr>
            <p:ph idx="4294967295" type="title"/>
          </p:nvPr>
        </p:nvSpPr>
        <p:spPr>
          <a:xfrm>
            <a:off x="3841463"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rPr>
              <a:t>04</a:t>
            </a:r>
            <a:endParaRPr sz="3400">
              <a:solidFill>
                <a:schemeClr val="accent6"/>
              </a:solidFill>
            </a:endParaRPr>
          </a:p>
        </p:txBody>
      </p:sp>
      <p:grpSp>
        <p:nvGrpSpPr>
          <p:cNvPr id="997" name="Google Shape;997;p50"/>
          <p:cNvGrpSpPr/>
          <p:nvPr/>
        </p:nvGrpSpPr>
        <p:grpSpPr>
          <a:xfrm>
            <a:off x="4940432" y="1534212"/>
            <a:ext cx="857754" cy="1276331"/>
            <a:chOff x="4426818" y="2330053"/>
            <a:chExt cx="225600" cy="335700"/>
          </a:xfrm>
        </p:grpSpPr>
        <p:cxnSp>
          <p:nvCxnSpPr>
            <p:cNvPr id="998" name="Google Shape;998;p50"/>
            <p:cNvCxnSpPr>
              <a:stCxn id="999" idx="0"/>
              <a:endCxn id="1000" idx="2"/>
            </p:cNvCxnSpPr>
            <p:nvPr/>
          </p:nvCxnSpPr>
          <p:spPr>
            <a:xfrm rot="10800000">
              <a:off x="4539618" y="2330053"/>
              <a:ext cx="0" cy="110100"/>
            </a:xfrm>
            <a:prstGeom prst="straightConnector1">
              <a:avLst/>
            </a:prstGeom>
            <a:noFill/>
            <a:ln cap="flat" cmpd="sng" w="19050">
              <a:solidFill>
                <a:schemeClr val="lt2"/>
              </a:solidFill>
              <a:prstDash val="solid"/>
              <a:round/>
              <a:headEnd len="med" w="med" type="none"/>
              <a:tailEnd len="med" w="med" type="none"/>
            </a:ln>
          </p:spPr>
        </p:cxnSp>
        <p:sp>
          <p:nvSpPr>
            <p:cNvPr id="999" name="Google Shape;999;p50"/>
            <p:cNvSpPr/>
            <p:nvPr/>
          </p:nvSpPr>
          <p:spPr>
            <a:xfrm>
              <a:off x="4426818" y="2440153"/>
              <a:ext cx="225600" cy="22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4455644" y="2468982"/>
              <a:ext cx="168000" cy="1680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0"/>
          <p:cNvSpPr txBox="1"/>
          <p:nvPr/>
        </p:nvSpPr>
        <p:spPr>
          <a:xfrm>
            <a:off x="4545325" y="341575"/>
            <a:ext cx="1648800" cy="11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Blinker Light"/>
                <a:ea typeface="Blinker Light"/>
                <a:cs typeface="Blinker Light"/>
                <a:sym typeface="Blinker Light"/>
              </a:rPr>
              <a:t>For each form, extract value from each field with the help of metadata saved</a:t>
            </a:r>
            <a:endParaRPr sz="1500">
              <a:solidFill>
                <a:srgbClr val="FFFFFF"/>
              </a:solidFill>
              <a:latin typeface="Blinker Light"/>
              <a:ea typeface="Blinker Light"/>
              <a:cs typeface="Blinker Light"/>
              <a:sym typeface="Blinker Light"/>
            </a:endParaRPr>
          </a:p>
        </p:txBody>
      </p:sp>
      <p:sp>
        <p:nvSpPr>
          <p:cNvPr id="1002" name="Google Shape;1002;p50"/>
          <p:cNvSpPr txBox="1"/>
          <p:nvPr>
            <p:ph idx="4294967295" type="title"/>
          </p:nvPr>
        </p:nvSpPr>
        <p:spPr>
          <a:xfrm>
            <a:off x="5016946"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1"/>
                </a:solidFill>
              </a:rPr>
              <a:t>05</a:t>
            </a:r>
            <a:endParaRPr sz="3400">
              <a:solidFill>
                <a:schemeClr val="accent1"/>
              </a:solidFill>
            </a:endParaRPr>
          </a:p>
        </p:txBody>
      </p:sp>
      <p:sp>
        <p:nvSpPr>
          <p:cNvPr id="1003" name="Google Shape;1003;p50"/>
          <p:cNvSpPr txBox="1"/>
          <p:nvPr/>
        </p:nvSpPr>
        <p:spPr>
          <a:xfrm>
            <a:off x="4707475" y="151063"/>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5</a:t>
            </a:r>
            <a:endParaRPr sz="2100">
              <a:solidFill>
                <a:schemeClr val="lt1"/>
              </a:solidFill>
              <a:latin typeface="Blinker SemiBold"/>
              <a:ea typeface="Blinker SemiBold"/>
              <a:cs typeface="Blinker SemiBold"/>
              <a:sym typeface="Blinker SemiBold"/>
            </a:endParaRPr>
          </a:p>
        </p:txBody>
      </p:sp>
      <p:cxnSp>
        <p:nvCxnSpPr>
          <p:cNvPr id="1004" name="Google Shape;1004;p50"/>
          <p:cNvCxnSpPr/>
          <p:nvPr/>
        </p:nvCxnSpPr>
        <p:spPr>
          <a:xfrm>
            <a:off x="4628836" y="2362803"/>
            <a:ext cx="318300" cy="0"/>
          </a:xfrm>
          <a:prstGeom prst="straightConnector1">
            <a:avLst/>
          </a:prstGeom>
          <a:noFill/>
          <a:ln cap="flat" cmpd="sng" w="19050">
            <a:solidFill>
              <a:schemeClr val="lt2"/>
            </a:solidFill>
            <a:prstDash val="solid"/>
            <a:round/>
            <a:headEnd len="med" w="med" type="none"/>
            <a:tailEnd len="med" w="med" type="none"/>
          </a:ln>
        </p:spPr>
      </p:cxnSp>
      <p:grpSp>
        <p:nvGrpSpPr>
          <p:cNvPr id="1005" name="Google Shape;1005;p50"/>
          <p:cNvGrpSpPr/>
          <p:nvPr/>
        </p:nvGrpSpPr>
        <p:grpSpPr>
          <a:xfrm>
            <a:off x="6116511" y="1952812"/>
            <a:ext cx="857700" cy="1192800"/>
            <a:chOff x="6750286" y="2446850"/>
            <a:chExt cx="857700" cy="1192800"/>
          </a:xfrm>
        </p:grpSpPr>
        <p:cxnSp>
          <p:nvCxnSpPr>
            <p:cNvPr id="1006" name="Google Shape;1006;p50"/>
            <p:cNvCxnSpPr>
              <a:stCxn id="1007" idx="4"/>
              <a:endCxn id="1008" idx="0"/>
            </p:cNvCxnSpPr>
            <p:nvPr/>
          </p:nvCxnSpPr>
          <p:spPr>
            <a:xfrm>
              <a:off x="7179136" y="3304550"/>
              <a:ext cx="600" cy="335100"/>
            </a:xfrm>
            <a:prstGeom prst="straightConnector1">
              <a:avLst/>
            </a:prstGeom>
            <a:noFill/>
            <a:ln cap="flat" cmpd="sng" w="19050">
              <a:solidFill>
                <a:schemeClr val="lt2"/>
              </a:solidFill>
              <a:prstDash val="solid"/>
              <a:round/>
              <a:headEnd len="med" w="med" type="none"/>
              <a:tailEnd len="med" w="med" type="none"/>
            </a:ln>
          </p:spPr>
        </p:cxnSp>
        <p:sp>
          <p:nvSpPr>
            <p:cNvPr id="1007" name="Google Shape;1007;p50"/>
            <p:cNvSpPr/>
            <p:nvPr/>
          </p:nvSpPr>
          <p:spPr>
            <a:xfrm>
              <a:off x="6750286" y="2446850"/>
              <a:ext cx="857700" cy="85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6859888" y="2556459"/>
              <a:ext cx="638700" cy="638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50"/>
          <p:cNvSpPr txBox="1"/>
          <p:nvPr/>
        </p:nvSpPr>
        <p:spPr>
          <a:xfrm>
            <a:off x="5883800" y="3145488"/>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6</a:t>
            </a:r>
            <a:endParaRPr sz="2100">
              <a:solidFill>
                <a:schemeClr val="lt1"/>
              </a:solidFill>
              <a:latin typeface="Blinker SemiBold"/>
              <a:ea typeface="Blinker SemiBold"/>
              <a:cs typeface="Blinker SemiBold"/>
              <a:sym typeface="Blinker SemiBold"/>
            </a:endParaRPr>
          </a:p>
        </p:txBody>
      </p:sp>
      <p:sp>
        <p:nvSpPr>
          <p:cNvPr id="1010" name="Google Shape;1010;p50"/>
          <p:cNvSpPr txBox="1"/>
          <p:nvPr/>
        </p:nvSpPr>
        <p:spPr>
          <a:xfrm>
            <a:off x="5721650" y="3442674"/>
            <a:ext cx="1648800" cy="10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Blinker Light"/>
                <a:ea typeface="Blinker Light"/>
                <a:cs typeface="Blinker Light"/>
                <a:sym typeface="Blinker Light"/>
              </a:rPr>
              <a:t>Analyze the extracted value according to the value type</a:t>
            </a:r>
            <a:endParaRPr sz="1600">
              <a:solidFill>
                <a:srgbClr val="FFFFFF"/>
              </a:solidFill>
              <a:latin typeface="Blinker Light"/>
              <a:ea typeface="Blinker Light"/>
              <a:cs typeface="Blinker Light"/>
              <a:sym typeface="Blinker Light"/>
            </a:endParaRPr>
          </a:p>
        </p:txBody>
      </p:sp>
      <p:sp>
        <p:nvSpPr>
          <p:cNvPr id="1011" name="Google Shape;1011;p50"/>
          <p:cNvSpPr txBox="1"/>
          <p:nvPr>
            <p:ph idx="4294967295" type="title"/>
          </p:nvPr>
        </p:nvSpPr>
        <p:spPr>
          <a:xfrm>
            <a:off x="6186838"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3"/>
                </a:solidFill>
              </a:rPr>
              <a:t>06</a:t>
            </a:r>
            <a:endParaRPr sz="3400">
              <a:solidFill>
                <a:schemeClr val="accent3"/>
              </a:solidFill>
            </a:endParaRPr>
          </a:p>
        </p:txBody>
      </p:sp>
      <p:cxnSp>
        <p:nvCxnSpPr>
          <p:cNvPr id="1012" name="Google Shape;1012;p50"/>
          <p:cNvCxnSpPr>
            <a:stCxn id="999" idx="6"/>
            <a:endCxn id="1007" idx="2"/>
          </p:cNvCxnSpPr>
          <p:nvPr/>
        </p:nvCxnSpPr>
        <p:spPr>
          <a:xfrm>
            <a:off x="5798186" y="2381678"/>
            <a:ext cx="318300" cy="0"/>
          </a:xfrm>
          <a:prstGeom prst="straightConnector1">
            <a:avLst/>
          </a:prstGeom>
          <a:noFill/>
          <a:ln cap="flat" cmpd="sng" w="19050">
            <a:solidFill>
              <a:schemeClr val="lt2"/>
            </a:solidFill>
            <a:prstDash val="solid"/>
            <a:round/>
            <a:headEnd len="med" w="med" type="none"/>
            <a:tailEnd len="med" w="med" type="none"/>
          </a:ln>
        </p:spPr>
      </p:cxnSp>
      <p:grpSp>
        <p:nvGrpSpPr>
          <p:cNvPr id="1013" name="Google Shape;1013;p50"/>
          <p:cNvGrpSpPr/>
          <p:nvPr/>
        </p:nvGrpSpPr>
        <p:grpSpPr>
          <a:xfrm>
            <a:off x="7228757" y="1952812"/>
            <a:ext cx="857754" cy="857731"/>
            <a:chOff x="4426818" y="2440153"/>
            <a:chExt cx="225600" cy="225600"/>
          </a:xfrm>
        </p:grpSpPr>
        <p:sp>
          <p:nvSpPr>
            <p:cNvPr id="1014" name="Google Shape;1014;p50"/>
            <p:cNvSpPr/>
            <p:nvPr/>
          </p:nvSpPr>
          <p:spPr>
            <a:xfrm>
              <a:off x="4426818" y="2440153"/>
              <a:ext cx="225600" cy="22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4455644" y="2468982"/>
              <a:ext cx="168000" cy="1680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0"/>
          <p:cNvSpPr txBox="1"/>
          <p:nvPr/>
        </p:nvSpPr>
        <p:spPr>
          <a:xfrm>
            <a:off x="6890700" y="341575"/>
            <a:ext cx="1531500" cy="11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linker Light"/>
                <a:ea typeface="Blinker Light"/>
                <a:cs typeface="Blinker Light"/>
                <a:sym typeface="Blinker Light"/>
              </a:rPr>
              <a:t>Store the analysis in DB and show it in the dashboard for better visualization</a:t>
            </a:r>
            <a:endParaRPr>
              <a:solidFill>
                <a:srgbClr val="FFFFFF"/>
              </a:solidFill>
              <a:latin typeface="Blinker Light"/>
              <a:ea typeface="Blinker Light"/>
              <a:cs typeface="Blinker Light"/>
              <a:sym typeface="Blinker Light"/>
            </a:endParaRPr>
          </a:p>
        </p:txBody>
      </p:sp>
      <p:sp>
        <p:nvSpPr>
          <p:cNvPr id="1017" name="Google Shape;1017;p50"/>
          <p:cNvSpPr txBox="1"/>
          <p:nvPr>
            <p:ph idx="4294967295" type="title"/>
          </p:nvPr>
        </p:nvSpPr>
        <p:spPr>
          <a:xfrm>
            <a:off x="7305271" y="2129238"/>
            <a:ext cx="7047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5"/>
                </a:solidFill>
              </a:rPr>
              <a:t>07</a:t>
            </a:r>
            <a:endParaRPr sz="3400">
              <a:solidFill>
                <a:schemeClr val="accent5"/>
              </a:solidFill>
            </a:endParaRPr>
          </a:p>
        </p:txBody>
      </p:sp>
      <p:sp>
        <p:nvSpPr>
          <p:cNvPr id="1018" name="Google Shape;1018;p50"/>
          <p:cNvSpPr txBox="1"/>
          <p:nvPr/>
        </p:nvSpPr>
        <p:spPr>
          <a:xfrm>
            <a:off x="7052850" y="151063"/>
            <a:ext cx="1324500" cy="1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Blinker SemiBold"/>
                <a:ea typeface="Blinker SemiBold"/>
                <a:cs typeface="Blinker SemiBold"/>
                <a:sym typeface="Blinker SemiBold"/>
              </a:rPr>
              <a:t>Phase 7</a:t>
            </a:r>
            <a:endParaRPr sz="2100">
              <a:solidFill>
                <a:schemeClr val="lt1"/>
              </a:solidFill>
              <a:latin typeface="Blinker SemiBold"/>
              <a:ea typeface="Blinker SemiBold"/>
              <a:cs typeface="Blinker SemiBold"/>
              <a:sym typeface="Blinker SemiBold"/>
            </a:endParaRPr>
          </a:p>
        </p:txBody>
      </p:sp>
      <p:cxnSp>
        <p:nvCxnSpPr>
          <p:cNvPr id="1019" name="Google Shape;1019;p50"/>
          <p:cNvCxnSpPr>
            <a:stCxn id="1007" idx="6"/>
            <a:endCxn id="1014" idx="2"/>
          </p:cNvCxnSpPr>
          <p:nvPr/>
        </p:nvCxnSpPr>
        <p:spPr>
          <a:xfrm>
            <a:off x="6974211" y="2381662"/>
            <a:ext cx="254400" cy="0"/>
          </a:xfrm>
          <a:prstGeom prst="straightConnector1">
            <a:avLst/>
          </a:prstGeom>
          <a:noFill/>
          <a:ln cap="flat" cmpd="sng" w="19050">
            <a:solidFill>
              <a:schemeClr val="lt2"/>
            </a:solidFill>
            <a:prstDash val="solid"/>
            <a:round/>
            <a:headEnd len="med" w="med" type="none"/>
            <a:tailEnd len="med" w="med" type="none"/>
          </a:ln>
        </p:spPr>
      </p:cxnSp>
      <p:cxnSp>
        <p:nvCxnSpPr>
          <p:cNvPr id="1020" name="Google Shape;1020;p50"/>
          <p:cNvCxnSpPr>
            <a:stCxn id="1014" idx="0"/>
            <a:endCxn id="1016" idx="2"/>
          </p:cNvCxnSpPr>
          <p:nvPr/>
        </p:nvCxnSpPr>
        <p:spPr>
          <a:xfrm rot="10800000">
            <a:off x="7656434" y="1534312"/>
            <a:ext cx="1200" cy="4185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1"/>
          <p:cNvSpPr txBox="1"/>
          <p:nvPr>
            <p:ph type="title"/>
          </p:nvPr>
        </p:nvSpPr>
        <p:spPr>
          <a:xfrm>
            <a:off x="2074525" y="320900"/>
            <a:ext cx="4545000" cy="19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100">
                <a:solidFill>
                  <a:schemeClr val="lt2"/>
                </a:solidFill>
              </a:rPr>
              <a:t>Design</a:t>
            </a:r>
            <a:endParaRPr sz="7100">
              <a:solidFill>
                <a:schemeClr val="lt2"/>
              </a:solidFill>
            </a:endParaRPr>
          </a:p>
        </p:txBody>
      </p:sp>
      <p:pic>
        <p:nvPicPr>
          <p:cNvPr id="1026" name="Google Shape;1026;p51"/>
          <p:cNvPicPr preferRelativeResize="0"/>
          <p:nvPr/>
        </p:nvPicPr>
        <p:blipFill>
          <a:blip r:embed="rId3">
            <a:alphaModFix/>
          </a:blip>
          <a:stretch>
            <a:fillRect/>
          </a:stretch>
        </p:blipFill>
        <p:spPr>
          <a:xfrm>
            <a:off x="3035550" y="2080050"/>
            <a:ext cx="2622950" cy="2606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52"/>
          <p:cNvSpPr txBox="1"/>
          <p:nvPr>
            <p:ph type="title"/>
          </p:nvPr>
        </p:nvSpPr>
        <p:spPr>
          <a:xfrm>
            <a:off x="2817763" y="126175"/>
            <a:ext cx="36924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pic>
        <p:nvPicPr>
          <p:cNvPr descr="Open Chromebook laptop computer" id="1032" name="Google Shape;1032;p52"/>
          <p:cNvPicPr preferRelativeResize="0"/>
          <p:nvPr/>
        </p:nvPicPr>
        <p:blipFill rotWithShape="1">
          <a:blip r:embed="rId3">
            <a:alphaModFix/>
          </a:blip>
          <a:srcRect b="0" l="0" r="3344" t="0"/>
          <a:stretch/>
        </p:blipFill>
        <p:spPr>
          <a:xfrm>
            <a:off x="1157275" y="615375"/>
            <a:ext cx="7099873" cy="4151551"/>
          </a:xfrm>
          <a:prstGeom prst="rect">
            <a:avLst/>
          </a:prstGeom>
          <a:noFill/>
          <a:ln>
            <a:noFill/>
          </a:ln>
        </p:spPr>
      </p:pic>
      <p:pic>
        <p:nvPicPr>
          <p:cNvPr id="1033" name="Google Shape;1033;p52"/>
          <p:cNvPicPr preferRelativeResize="0"/>
          <p:nvPr/>
        </p:nvPicPr>
        <p:blipFill>
          <a:blip r:embed="rId4">
            <a:alphaModFix/>
          </a:blip>
          <a:stretch>
            <a:fillRect/>
          </a:stretch>
        </p:blipFill>
        <p:spPr>
          <a:xfrm>
            <a:off x="1972153" y="977918"/>
            <a:ext cx="5470119" cy="28611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53"/>
          <p:cNvSpPr txBox="1"/>
          <p:nvPr>
            <p:ph type="title"/>
          </p:nvPr>
        </p:nvSpPr>
        <p:spPr>
          <a:xfrm>
            <a:off x="2817763" y="126175"/>
            <a:ext cx="36924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 New Project</a:t>
            </a:r>
            <a:endParaRPr/>
          </a:p>
        </p:txBody>
      </p:sp>
      <p:pic>
        <p:nvPicPr>
          <p:cNvPr descr="Open Chromebook laptop computer" id="1039" name="Google Shape;1039;p53"/>
          <p:cNvPicPr preferRelativeResize="0"/>
          <p:nvPr/>
        </p:nvPicPr>
        <p:blipFill rotWithShape="1">
          <a:blip r:embed="rId3">
            <a:alphaModFix/>
          </a:blip>
          <a:srcRect b="0" l="0" r="3344" t="0"/>
          <a:stretch/>
        </p:blipFill>
        <p:spPr>
          <a:xfrm>
            <a:off x="1157275" y="615375"/>
            <a:ext cx="7099873" cy="4151551"/>
          </a:xfrm>
          <a:prstGeom prst="rect">
            <a:avLst/>
          </a:prstGeom>
          <a:noFill/>
          <a:ln>
            <a:noFill/>
          </a:ln>
        </p:spPr>
      </p:pic>
      <p:pic>
        <p:nvPicPr>
          <p:cNvPr id="1040" name="Google Shape;1040;p53"/>
          <p:cNvPicPr preferRelativeResize="0"/>
          <p:nvPr/>
        </p:nvPicPr>
        <p:blipFill>
          <a:blip r:embed="rId4">
            <a:alphaModFix/>
          </a:blip>
          <a:stretch>
            <a:fillRect/>
          </a:stretch>
        </p:blipFill>
        <p:spPr>
          <a:xfrm>
            <a:off x="2080682" y="1000194"/>
            <a:ext cx="5391675" cy="29049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54"/>
          <p:cNvSpPr txBox="1"/>
          <p:nvPr>
            <p:ph type="title"/>
          </p:nvPr>
        </p:nvSpPr>
        <p:spPr>
          <a:xfrm>
            <a:off x="2817763" y="126175"/>
            <a:ext cx="36924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Select Fields</a:t>
            </a:r>
            <a:endParaRPr/>
          </a:p>
        </p:txBody>
      </p:sp>
      <p:pic>
        <p:nvPicPr>
          <p:cNvPr descr="Open Chromebook laptop computer" id="1046" name="Google Shape;1046;p54"/>
          <p:cNvPicPr preferRelativeResize="0"/>
          <p:nvPr/>
        </p:nvPicPr>
        <p:blipFill rotWithShape="1">
          <a:blip r:embed="rId3">
            <a:alphaModFix/>
          </a:blip>
          <a:srcRect b="0" l="0" r="3344" t="0"/>
          <a:stretch/>
        </p:blipFill>
        <p:spPr>
          <a:xfrm>
            <a:off x="1157275" y="615375"/>
            <a:ext cx="7099873" cy="4151551"/>
          </a:xfrm>
          <a:prstGeom prst="rect">
            <a:avLst/>
          </a:prstGeom>
          <a:noFill/>
          <a:ln>
            <a:noFill/>
          </a:ln>
        </p:spPr>
      </p:pic>
      <p:pic>
        <p:nvPicPr>
          <p:cNvPr id="1047" name="Google Shape;1047;p54"/>
          <p:cNvPicPr preferRelativeResize="0"/>
          <p:nvPr/>
        </p:nvPicPr>
        <p:blipFill>
          <a:blip r:embed="rId4">
            <a:alphaModFix/>
          </a:blip>
          <a:stretch>
            <a:fillRect/>
          </a:stretch>
        </p:blipFill>
        <p:spPr>
          <a:xfrm>
            <a:off x="2094150" y="985850"/>
            <a:ext cx="5388501" cy="290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5"/>
          <p:cNvSpPr txBox="1"/>
          <p:nvPr>
            <p:ph type="title"/>
          </p:nvPr>
        </p:nvSpPr>
        <p:spPr>
          <a:xfrm>
            <a:off x="2817763" y="126175"/>
            <a:ext cx="36924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a:t>
            </a:r>
            <a:endParaRPr/>
          </a:p>
        </p:txBody>
      </p:sp>
      <p:pic>
        <p:nvPicPr>
          <p:cNvPr descr="Open Chromebook laptop computer" id="1053" name="Google Shape;1053;p55"/>
          <p:cNvPicPr preferRelativeResize="0"/>
          <p:nvPr/>
        </p:nvPicPr>
        <p:blipFill rotWithShape="1">
          <a:blip r:embed="rId3">
            <a:alphaModFix/>
          </a:blip>
          <a:srcRect b="0" l="0" r="3344" t="0"/>
          <a:stretch/>
        </p:blipFill>
        <p:spPr>
          <a:xfrm>
            <a:off x="1157275" y="615375"/>
            <a:ext cx="7099873" cy="4151551"/>
          </a:xfrm>
          <a:prstGeom prst="rect">
            <a:avLst/>
          </a:prstGeom>
          <a:noFill/>
          <a:ln>
            <a:noFill/>
          </a:ln>
        </p:spPr>
      </p:pic>
      <p:pic>
        <p:nvPicPr>
          <p:cNvPr id="1054" name="Google Shape;1054;p55"/>
          <p:cNvPicPr preferRelativeResize="0"/>
          <p:nvPr/>
        </p:nvPicPr>
        <p:blipFill>
          <a:blip r:embed="rId4">
            <a:alphaModFix/>
          </a:blip>
          <a:stretch>
            <a:fillRect/>
          </a:stretch>
        </p:blipFill>
        <p:spPr>
          <a:xfrm>
            <a:off x="2071825" y="982775"/>
            <a:ext cx="5413401" cy="2948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5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060" name="Google Shape;1060;p56"/>
          <p:cNvSpPr txBox="1"/>
          <p:nvPr/>
        </p:nvSpPr>
        <p:spPr>
          <a:xfrm>
            <a:off x="1616225" y="1390650"/>
            <a:ext cx="5953200" cy="2167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OCR with Tesseract, Amazon Textract, and Google Document AI: A Benchmarking Experiment</a:t>
            </a:r>
            <a:endParaRPr>
              <a:solidFill>
                <a:schemeClr val="lt1"/>
              </a:solidFill>
              <a:latin typeface="Big Shoulders Text"/>
              <a:ea typeface="Big Shoulders Text"/>
              <a:cs typeface="Big Shoulders Text"/>
              <a:sym typeface="Big Shoulders Text"/>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a:ea typeface="Big Shoulders Text"/>
                <a:cs typeface="Big Shoulders Text"/>
                <a:sym typeface="Big Shoulders Text"/>
              </a:rPr>
              <a:t>S</a:t>
            </a:r>
            <a:r>
              <a:rPr lang="en">
                <a:solidFill>
                  <a:schemeClr val="lt1"/>
                </a:solidFill>
                <a:latin typeface="Big Shoulders Text Thin"/>
                <a:ea typeface="Big Shoulders Text Thin"/>
                <a:cs typeface="Big Shoulders Text Thin"/>
                <a:sym typeface="Big Shoulders Text Thin"/>
              </a:rPr>
              <a:t>egmentation of Scanned Documents Using Deep-Learning Approach</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Form Field Frame Boundary Removal for Form Processing System in Gurmukhi Script</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An Overview of the Tesseract OCR Engine</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Name and Address Block Reader System for Tax Form Processing</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Representation Learning for Information Extraction from Form-like Documents</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Text Retrieval from Scanned Forms Using Optical Character Recognition</a:t>
            </a:r>
            <a:endParaRPr>
              <a:solidFill>
                <a:schemeClr val="lt1"/>
              </a:solidFill>
              <a:latin typeface="Big Shoulders Text Thin"/>
              <a:ea typeface="Big Shoulders Text Thin"/>
              <a:cs typeface="Big Shoulders Text Thin"/>
              <a:sym typeface="Big Shoulders Text Thin"/>
            </a:endParaRPr>
          </a:p>
          <a:p>
            <a:pPr indent="-317500" lvl="0" marL="457200" rtl="0" algn="l">
              <a:lnSpc>
                <a:spcPct val="120000"/>
              </a:lnSpc>
              <a:spcBef>
                <a:spcPts val="0"/>
              </a:spcBef>
              <a:spcAft>
                <a:spcPts val="0"/>
              </a:spcAft>
              <a:buClr>
                <a:schemeClr val="lt1"/>
              </a:buClr>
              <a:buSzPts val="1400"/>
              <a:buFont typeface="Big Shoulders Text Thin"/>
              <a:buAutoNum type="arabicPeriod"/>
            </a:pPr>
            <a:r>
              <a:rPr lang="en">
                <a:solidFill>
                  <a:schemeClr val="lt1"/>
                </a:solidFill>
                <a:latin typeface="Big Shoulders Text Thin"/>
                <a:ea typeface="Big Shoulders Text Thin"/>
                <a:cs typeface="Big Shoulders Text Thin"/>
                <a:sym typeface="Big Shoulders Text Thin"/>
              </a:rPr>
              <a:t>Kaggle</a:t>
            </a:r>
            <a:endParaRPr>
              <a:solidFill>
                <a:schemeClr val="lt1"/>
              </a:solidFill>
              <a:latin typeface="Big Shoulders Text Thin"/>
              <a:ea typeface="Big Shoulders Text Thin"/>
              <a:cs typeface="Big Shoulders Text Thin"/>
              <a:sym typeface="Big Shoulders Text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57"/>
          <p:cNvSpPr txBox="1"/>
          <p:nvPr>
            <p:ph type="title"/>
          </p:nvPr>
        </p:nvSpPr>
        <p:spPr>
          <a:xfrm>
            <a:off x="2299525" y="1542025"/>
            <a:ext cx="4545000" cy="19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Thank You!</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0"/>
          <p:cNvSpPr txBox="1"/>
          <p:nvPr>
            <p:ph idx="4294967295" type="subTitle"/>
          </p:nvPr>
        </p:nvSpPr>
        <p:spPr>
          <a:xfrm>
            <a:off x="2832001" y="1519375"/>
            <a:ext cx="11391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Motivation</a:t>
            </a:r>
            <a:endParaRPr sz="2000"/>
          </a:p>
        </p:txBody>
      </p:sp>
      <p:sp>
        <p:nvSpPr>
          <p:cNvPr id="795" name="Google Shape;795;p40"/>
          <p:cNvSpPr txBox="1"/>
          <p:nvPr>
            <p:ph idx="4294967295" type="subTitle"/>
          </p:nvPr>
        </p:nvSpPr>
        <p:spPr>
          <a:xfrm>
            <a:off x="713221" y="1604175"/>
            <a:ext cx="14910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Problem Statement</a:t>
            </a:r>
            <a:endParaRPr sz="2000"/>
          </a:p>
        </p:txBody>
      </p:sp>
      <p:sp>
        <p:nvSpPr>
          <p:cNvPr id="796" name="Google Shape;796;p40"/>
          <p:cNvSpPr txBox="1"/>
          <p:nvPr>
            <p:ph idx="4294967295" type="subTitle"/>
          </p:nvPr>
        </p:nvSpPr>
        <p:spPr>
          <a:xfrm>
            <a:off x="713225" y="3280075"/>
            <a:ext cx="1588500" cy="80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Overview of the Platform</a:t>
            </a:r>
            <a:endParaRPr sz="2000"/>
          </a:p>
        </p:txBody>
      </p:sp>
      <p:sp>
        <p:nvSpPr>
          <p:cNvPr id="797" name="Google Shape;797;p40"/>
          <p:cNvSpPr txBox="1"/>
          <p:nvPr>
            <p:ph idx="4294967295" type="subTitle"/>
          </p:nvPr>
        </p:nvSpPr>
        <p:spPr>
          <a:xfrm>
            <a:off x="2831992" y="3195300"/>
            <a:ext cx="7500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Design</a:t>
            </a:r>
            <a:endParaRPr sz="2000"/>
          </a:p>
        </p:txBody>
      </p:sp>
      <p:sp>
        <p:nvSpPr>
          <p:cNvPr id="798" name="Google Shape;798;p40"/>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Agenda</a:t>
            </a:r>
            <a:endParaRPr sz="3000"/>
          </a:p>
        </p:txBody>
      </p:sp>
      <p:sp>
        <p:nvSpPr>
          <p:cNvPr id="799" name="Google Shape;799;p40"/>
          <p:cNvSpPr txBox="1"/>
          <p:nvPr>
            <p:ph idx="4294967295" type="title"/>
          </p:nvPr>
        </p:nvSpPr>
        <p:spPr>
          <a:xfrm>
            <a:off x="713213" y="1076088"/>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01</a:t>
            </a:r>
            <a:endParaRPr sz="4000"/>
          </a:p>
        </p:txBody>
      </p:sp>
      <p:sp>
        <p:nvSpPr>
          <p:cNvPr id="800" name="Google Shape;800;p40"/>
          <p:cNvSpPr txBox="1"/>
          <p:nvPr>
            <p:ph idx="4294967295" type="title"/>
          </p:nvPr>
        </p:nvSpPr>
        <p:spPr>
          <a:xfrm>
            <a:off x="2831988" y="991288"/>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02</a:t>
            </a:r>
            <a:endParaRPr sz="4000"/>
          </a:p>
        </p:txBody>
      </p:sp>
      <p:sp>
        <p:nvSpPr>
          <p:cNvPr id="801" name="Google Shape;801;p40"/>
          <p:cNvSpPr txBox="1"/>
          <p:nvPr>
            <p:ph idx="4294967295" type="title"/>
          </p:nvPr>
        </p:nvSpPr>
        <p:spPr>
          <a:xfrm>
            <a:off x="713213" y="2760463"/>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05</a:t>
            </a:r>
            <a:endParaRPr sz="4000"/>
          </a:p>
        </p:txBody>
      </p:sp>
      <p:sp>
        <p:nvSpPr>
          <p:cNvPr id="802" name="Google Shape;802;p40"/>
          <p:cNvSpPr txBox="1"/>
          <p:nvPr>
            <p:ph idx="4294967295" type="title"/>
          </p:nvPr>
        </p:nvSpPr>
        <p:spPr>
          <a:xfrm>
            <a:off x="2831988" y="2675663"/>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06</a:t>
            </a:r>
            <a:endParaRPr sz="4000"/>
          </a:p>
        </p:txBody>
      </p:sp>
      <p:sp>
        <p:nvSpPr>
          <p:cNvPr id="803" name="Google Shape;803;p40"/>
          <p:cNvSpPr txBox="1"/>
          <p:nvPr>
            <p:ph idx="4294967295" type="subTitle"/>
          </p:nvPr>
        </p:nvSpPr>
        <p:spPr>
          <a:xfrm>
            <a:off x="4928570" y="1595725"/>
            <a:ext cx="129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Scope</a:t>
            </a:r>
            <a:endParaRPr sz="2000"/>
          </a:p>
        </p:txBody>
      </p:sp>
      <p:sp>
        <p:nvSpPr>
          <p:cNvPr id="804" name="Google Shape;804;p40"/>
          <p:cNvSpPr txBox="1"/>
          <p:nvPr>
            <p:ph idx="4294967295" type="title"/>
          </p:nvPr>
        </p:nvSpPr>
        <p:spPr>
          <a:xfrm>
            <a:off x="4928563" y="1076088"/>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03</a:t>
            </a:r>
            <a:endParaRPr sz="4000"/>
          </a:p>
        </p:txBody>
      </p:sp>
      <p:sp>
        <p:nvSpPr>
          <p:cNvPr id="805" name="Google Shape;805;p40"/>
          <p:cNvSpPr txBox="1"/>
          <p:nvPr>
            <p:ph idx="4294967295" type="subTitle"/>
          </p:nvPr>
        </p:nvSpPr>
        <p:spPr>
          <a:xfrm>
            <a:off x="7181445" y="1595725"/>
            <a:ext cx="129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Tech Stack</a:t>
            </a:r>
            <a:endParaRPr sz="2000"/>
          </a:p>
        </p:txBody>
      </p:sp>
      <p:sp>
        <p:nvSpPr>
          <p:cNvPr id="806" name="Google Shape;806;p40"/>
          <p:cNvSpPr txBox="1"/>
          <p:nvPr>
            <p:ph idx="4294967295" type="title"/>
          </p:nvPr>
        </p:nvSpPr>
        <p:spPr>
          <a:xfrm>
            <a:off x="7181438" y="1076088"/>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04</a:t>
            </a:r>
            <a:endParaRPr sz="4000"/>
          </a:p>
        </p:txBody>
      </p:sp>
      <p:sp>
        <p:nvSpPr>
          <p:cNvPr id="807" name="Google Shape;807;p40"/>
          <p:cNvSpPr txBox="1"/>
          <p:nvPr>
            <p:ph idx="4294967295" type="subTitle"/>
          </p:nvPr>
        </p:nvSpPr>
        <p:spPr>
          <a:xfrm>
            <a:off x="4928575" y="3280100"/>
            <a:ext cx="1187400" cy="85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Workflow Diagram</a:t>
            </a:r>
            <a:endParaRPr sz="2000"/>
          </a:p>
        </p:txBody>
      </p:sp>
      <p:sp>
        <p:nvSpPr>
          <p:cNvPr id="808" name="Google Shape;808;p40"/>
          <p:cNvSpPr txBox="1"/>
          <p:nvPr>
            <p:ph idx="4294967295" type="title"/>
          </p:nvPr>
        </p:nvSpPr>
        <p:spPr>
          <a:xfrm>
            <a:off x="4928563" y="2760463"/>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07</a:t>
            </a:r>
            <a:endParaRPr sz="4000"/>
          </a:p>
        </p:txBody>
      </p:sp>
      <p:sp>
        <p:nvSpPr>
          <p:cNvPr id="809" name="Google Shape;809;p40"/>
          <p:cNvSpPr txBox="1"/>
          <p:nvPr>
            <p:ph idx="4294967295" type="subTitle"/>
          </p:nvPr>
        </p:nvSpPr>
        <p:spPr>
          <a:xfrm>
            <a:off x="7181450" y="3280100"/>
            <a:ext cx="1295400" cy="80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Dataset Description</a:t>
            </a:r>
            <a:endParaRPr sz="2000"/>
          </a:p>
        </p:txBody>
      </p:sp>
      <p:sp>
        <p:nvSpPr>
          <p:cNvPr id="810" name="Google Shape;810;p40"/>
          <p:cNvSpPr txBox="1"/>
          <p:nvPr>
            <p:ph idx="4294967295" type="title"/>
          </p:nvPr>
        </p:nvSpPr>
        <p:spPr>
          <a:xfrm>
            <a:off x="7181438" y="2760463"/>
            <a:ext cx="8487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08</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1"/>
          <p:cNvSpPr txBox="1"/>
          <p:nvPr>
            <p:ph type="title"/>
          </p:nvPr>
        </p:nvSpPr>
        <p:spPr>
          <a:xfrm>
            <a:off x="2462950" y="338325"/>
            <a:ext cx="4351500" cy="7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PROBLEM STATEMENT</a:t>
            </a:r>
            <a:endParaRPr sz="3500"/>
          </a:p>
        </p:txBody>
      </p:sp>
      <p:sp>
        <p:nvSpPr>
          <p:cNvPr id="816" name="Google Shape;816;p41"/>
          <p:cNvSpPr txBox="1"/>
          <p:nvPr>
            <p:ph idx="1" type="body"/>
          </p:nvPr>
        </p:nvSpPr>
        <p:spPr>
          <a:xfrm>
            <a:off x="1323450" y="1558125"/>
            <a:ext cx="6737700" cy="2295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latin typeface="Blinker"/>
                <a:ea typeface="Blinker"/>
                <a:cs typeface="Blinker"/>
                <a:sym typeface="Blinker"/>
              </a:rPr>
              <a:t>Create a platform that takes templatic form-like documents as input and using the Text Extraction technique and Sentimental Analysis can give valuable business insights about the desired and valid fields from the form. Analyzed insights will be then expressed in the form of visualizations which will help users/customers understand and improvise upon their work.</a:t>
            </a:r>
            <a:endParaRPr sz="2000">
              <a:latin typeface="Blinker"/>
              <a:ea typeface="Blinker"/>
              <a:cs typeface="Blinker"/>
              <a:sym typeface="Blinker"/>
            </a:endParaRPr>
          </a:p>
          <a:p>
            <a:pPr indent="0" lvl="0" marL="0" rtl="0" algn="l">
              <a:spcBef>
                <a:spcPts val="0"/>
              </a:spcBef>
              <a:spcAft>
                <a:spcPts val="1600"/>
              </a:spcAft>
              <a:buNone/>
            </a:pPr>
            <a:r>
              <a:t/>
            </a:r>
            <a:endParaRPr>
              <a:latin typeface="Blinker Light"/>
              <a:ea typeface="Blinker Light"/>
              <a:cs typeface="Blinker Light"/>
              <a:sym typeface="Blink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2"/>
          <p:cNvSpPr/>
          <p:nvPr/>
        </p:nvSpPr>
        <p:spPr>
          <a:xfrm rot="10800000">
            <a:off x="5041625" y="1212150"/>
            <a:ext cx="3755400" cy="3639600"/>
          </a:xfrm>
          <a:prstGeom prst="rect">
            <a:avLst/>
          </a:prstGeom>
          <a:noFill/>
          <a:ln cap="flat" cmpd="sng" w="19050">
            <a:solidFill>
              <a:schemeClr val="accent2"/>
            </a:solidFill>
            <a:prstDash val="solid"/>
            <a:round/>
            <a:headEnd len="sm" w="sm" type="none"/>
            <a:tailEnd len="sm" w="sm" type="none"/>
          </a:ln>
          <a:effectLst>
            <a:outerShdw blurRad="271463" rotWithShape="0" algn="bl" dir="5400000" dist="38100">
              <a:schemeClr val="accent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rot="10800000">
            <a:off x="4955280" y="1108603"/>
            <a:ext cx="3755400" cy="3639600"/>
          </a:xfrm>
          <a:prstGeom prst="rect">
            <a:avLst/>
          </a:prstGeom>
          <a:noFill/>
          <a:ln cap="flat" cmpd="sng" w="19050">
            <a:solidFill>
              <a:schemeClr val="accent2"/>
            </a:solidFill>
            <a:prstDash val="solid"/>
            <a:round/>
            <a:headEnd len="sm" w="sm" type="none"/>
            <a:tailEnd len="sm" w="sm" type="none"/>
          </a:ln>
          <a:effectLst>
            <a:outerShdw blurRad="271463" rotWithShape="0" algn="bl" dir="5400000" dist="38100">
              <a:schemeClr val="accent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rot="10800000">
            <a:off x="4868934" y="1005057"/>
            <a:ext cx="3755400" cy="3639600"/>
          </a:xfrm>
          <a:prstGeom prst="rect">
            <a:avLst/>
          </a:prstGeom>
          <a:solidFill>
            <a:schemeClr val="dk2"/>
          </a:solidFill>
          <a:ln cap="flat" cmpd="sng" w="19050">
            <a:solidFill>
              <a:schemeClr val="accent2"/>
            </a:solidFill>
            <a:prstDash val="solid"/>
            <a:round/>
            <a:headEnd len="sm" w="sm" type="none"/>
            <a:tailEnd len="sm" w="sm" type="none"/>
          </a:ln>
          <a:effectLst>
            <a:outerShdw blurRad="271463" rotWithShape="0" algn="bl" dir="5400000" dist="38100">
              <a:schemeClr val="accent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type="title"/>
          </p:nvPr>
        </p:nvSpPr>
        <p:spPr>
          <a:xfrm>
            <a:off x="5293737" y="1212155"/>
            <a:ext cx="2905800" cy="31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a:t>
            </a:r>
            <a:r>
              <a:rPr lang="en"/>
              <a:t> we want to be</a:t>
            </a:r>
            <a:endParaRPr/>
          </a:p>
        </p:txBody>
      </p:sp>
      <p:sp>
        <p:nvSpPr>
          <p:cNvPr id="825" name="Google Shape;825;p42"/>
          <p:cNvSpPr/>
          <p:nvPr/>
        </p:nvSpPr>
        <p:spPr>
          <a:xfrm>
            <a:off x="346975" y="961700"/>
            <a:ext cx="3639600" cy="3680700"/>
          </a:xfrm>
          <a:prstGeom prst="rect">
            <a:avLst/>
          </a:prstGeom>
          <a:noFill/>
          <a:ln cap="flat" cmpd="sng" w="19050">
            <a:solidFill>
              <a:schemeClr val="accent6"/>
            </a:solidFill>
            <a:prstDash val="solid"/>
            <a:round/>
            <a:headEnd len="sm" w="sm" type="none"/>
            <a:tailEnd len="sm" w="sm" type="none"/>
          </a:ln>
          <a:effectLst>
            <a:outerShdw blurRad="271463" rotWithShape="0" algn="bl" dir="5400000" dist="38100">
              <a:schemeClr val="accent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430661" y="1066412"/>
            <a:ext cx="3639600" cy="3680700"/>
          </a:xfrm>
          <a:prstGeom prst="rect">
            <a:avLst/>
          </a:prstGeom>
          <a:noFill/>
          <a:ln cap="flat" cmpd="sng" w="19050">
            <a:solidFill>
              <a:schemeClr val="accent6"/>
            </a:solidFill>
            <a:prstDash val="solid"/>
            <a:round/>
            <a:headEnd len="sm" w="sm" type="none"/>
            <a:tailEnd len="sm" w="sm" type="none"/>
          </a:ln>
          <a:effectLst>
            <a:outerShdw blurRad="271463" rotWithShape="0" algn="bl" dir="5400000" dist="38100">
              <a:schemeClr val="accent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514347" y="1171124"/>
            <a:ext cx="3639600" cy="3680700"/>
          </a:xfrm>
          <a:prstGeom prst="rect">
            <a:avLst/>
          </a:prstGeom>
          <a:solidFill>
            <a:schemeClr val="dk1"/>
          </a:solidFill>
          <a:ln cap="flat" cmpd="sng" w="19050">
            <a:solidFill>
              <a:schemeClr val="accent6"/>
            </a:solidFill>
            <a:prstDash val="solid"/>
            <a:round/>
            <a:headEnd len="sm" w="sm" type="none"/>
            <a:tailEnd len="sm" w="sm" type="none"/>
          </a:ln>
          <a:effectLst>
            <a:outerShdw blurRad="271463" rotWithShape="0" algn="bl" dir="5400000" dist="38100">
              <a:schemeClr val="accent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txBox="1"/>
          <p:nvPr>
            <p:ph idx="2" type="title"/>
          </p:nvPr>
        </p:nvSpPr>
        <p:spPr>
          <a:xfrm>
            <a:off x="881248" y="1414599"/>
            <a:ext cx="2905800" cy="3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are</a:t>
            </a:r>
            <a:endParaRPr/>
          </a:p>
        </p:txBody>
      </p:sp>
      <p:sp>
        <p:nvSpPr>
          <p:cNvPr id="829" name="Google Shape;829;p42"/>
          <p:cNvSpPr txBox="1"/>
          <p:nvPr>
            <p:ph idx="4294967295" type="title"/>
          </p:nvPr>
        </p:nvSpPr>
        <p:spPr>
          <a:xfrm>
            <a:off x="859250" y="2745226"/>
            <a:ext cx="1297200" cy="5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Lack of Analysis</a:t>
            </a:r>
            <a:endParaRPr sz="1500"/>
          </a:p>
        </p:txBody>
      </p:sp>
      <p:sp>
        <p:nvSpPr>
          <p:cNvPr id="830" name="Google Shape;830;p42"/>
          <p:cNvSpPr txBox="1"/>
          <p:nvPr>
            <p:ph idx="4294967295" type="title"/>
          </p:nvPr>
        </p:nvSpPr>
        <p:spPr>
          <a:xfrm>
            <a:off x="2303150" y="2718150"/>
            <a:ext cx="15906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Manual Work &amp; Labour Cost</a:t>
            </a:r>
            <a:endParaRPr sz="1500"/>
          </a:p>
        </p:txBody>
      </p:sp>
      <p:sp>
        <p:nvSpPr>
          <p:cNvPr id="831" name="Google Shape;831;p42"/>
          <p:cNvSpPr/>
          <p:nvPr/>
        </p:nvSpPr>
        <p:spPr>
          <a:xfrm>
            <a:off x="1232600" y="2149175"/>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42"/>
          <p:cNvSpPr/>
          <p:nvPr/>
        </p:nvSpPr>
        <p:spPr>
          <a:xfrm>
            <a:off x="2823200" y="2149175"/>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p42"/>
          <p:cNvSpPr/>
          <p:nvPr/>
        </p:nvSpPr>
        <p:spPr>
          <a:xfrm>
            <a:off x="2058900" y="3587450"/>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42"/>
          <p:cNvSpPr txBox="1"/>
          <p:nvPr>
            <p:ph idx="4294967295" type="title"/>
          </p:nvPr>
        </p:nvSpPr>
        <p:spPr>
          <a:xfrm>
            <a:off x="1538975" y="4119950"/>
            <a:ext cx="15906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Errors &amp; Mistakes</a:t>
            </a:r>
            <a:endParaRPr sz="1500"/>
          </a:p>
        </p:txBody>
      </p:sp>
      <p:sp>
        <p:nvSpPr>
          <p:cNvPr id="835" name="Google Shape;835;p42"/>
          <p:cNvSpPr txBox="1"/>
          <p:nvPr>
            <p:ph idx="4294967295" type="title"/>
          </p:nvPr>
        </p:nvSpPr>
        <p:spPr>
          <a:xfrm>
            <a:off x="5278125" y="2366963"/>
            <a:ext cx="13464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Visual Analysis</a:t>
            </a:r>
            <a:endParaRPr sz="1500"/>
          </a:p>
        </p:txBody>
      </p:sp>
      <p:sp>
        <p:nvSpPr>
          <p:cNvPr id="836" name="Google Shape;836;p42"/>
          <p:cNvSpPr txBox="1"/>
          <p:nvPr>
            <p:ph idx="4294967295" type="title"/>
          </p:nvPr>
        </p:nvSpPr>
        <p:spPr>
          <a:xfrm>
            <a:off x="6746625" y="2366963"/>
            <a:ext cx="15906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Automated Workflow</a:t>
            </a:r>
            <a:endParaRPr sz="1500"/>
          </a:p>
        </p:txBody>
      </p:sp>
      <p:sp>
        <p:nvSpPr>
          <p:cNvPr id="837" name="Google Shape;837;p42"/>
          <p:cNvSpPr/>
          <p:nvPr/>
        </p:nvSpPr>
        <p:spPr>
          <a:xfrm>
            <a:off x="5676075" y="1834463"/>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42"/>
          <p:cNvSpPr/>
          <p:nvPr/>
        </p:nvSpPr>
        <p:spPr>
          <a:xfrm>
            <a:off x="7266675" y="1834463"/>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42"/>
          <p:cNvSpPr/>
          <p:nvPr/>
        </p:nvSpPr>
        <p:spPr>
          <a:xfrm>
            <a:off x="6502375" y="3272738"/>
            <a:ext cx="550500" cy="532500"/>
          </a:xfrm>
          <a:prstGeom prst="ellipse">
            <a:avLst/>
          </a:prstGeom>
          <a:noFill/>
          <a:ln cap="flat" cmpd="sng" w="19050">
            <a:solidFill>
              <a:schemeClr val="lt2"/>
            </a:solidFill>
            <a:prstDash val="solid"/>
            <a:round/>
            <a:headEnd len="sm" w="sm" type="none"/>
            <a:tailEnd len="sm" w="sm" type="none"/>
          </a:ln>
          <a:effectLst>
            <a:outerShdw blurRad="85725" rotWithShape="0" algn="bl">
              <a:schemeClr val="accent6">
                <a:alpha val="9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40" name="Google Shape;840;p42"/>
          <p:cNvGrpSpPr/>
          <p:nvPr/>
        </p:nvGrpSpPr>
        <p:grpSpPr>
          <a:xfrm>
            <a:off x="6610191" y="3368068"/>
            <a:ext cx="334784" cy="341586"/>
            <a:chOff x="4126815" y="2760704"/>
            <a:chExt cx="380393" cy="363118"/>
          </a:xfrm>
        </p:grpSpPr>
        <p:sp>
          <p:nvSpPr>
            <p:cNvPr id="841" name="Google Shape;841;p42"/>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842" name="Google Shape;842;p42"/>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843" name="Google Shape;843;p42"/>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844" name="Google Shape;844;p42"/>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845" name="Google Shape;845;p42"/>
          <p:cNvSpPr txBox="1"/>
          <p:nvPr>
            <p:ph idx="4294967295" type="title"/>
          </p:nvPr>
        </p:nvSpPr>
        <p:spPr>
          <a:xfrm>
            <a:off x="5765425" y="3834100"/>
            <a:ext cx="21351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Precise &amp; Accurate output</a:t>
            </a:r>
            <a:endParaRPr sz="1500"/>
          </a:p>
        </p:txBody>
      </p:sp>
      <p:sp>
        <p:nvSpPr>
          <p:cNvPr id="846" name="Google Shape;846;p42"/>
          <p:cNvSpPr txBox="1"/>
          <p:nvPr/>
        </p:nvSpPr>
        <p:spPr>
          <a:xfrm>
            <a:off x="1125000" y="112875"/>
            <a:ext cx="689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2"/>
                </a:solidFill>
                <a:latin typeface="Blinker SemiBold"/>
                <a:ea typeface="Blinker SemiBold"/>
                <a:cs typeface="Blinker SemiBold"/>
                <a:sym typeface="Blinker SemiBold"/>
              </a:rPr>
              <a:t>Need / Reason / Motivation</a:t>
            </a:r>
            <a:endParaRPr sz="2800">
              <a:solidFill>
                <a:schemeClr val="lt2"/>
              </a:solidFill>
              <a:latin typeface="Blinker SemiBold"/>
              <a:ea typeface="Blinker SemiBold"/>
              <a:cs typeface="Blinker SemiBold"/>
              <a:sym typeface="Blinker SemiBold"/>
            </a:endParaRPr>
          </a:p>
        </p:txBody>
      </p:sp>
      <p:sp>
        <p:nvSpPr>
          <p:cNvPr id="847" name="Google Shape;847;p42"/>
          <p:cNvSpPr/>
          <p:nvPr/>
        </p:nvSpPr>
        <p:spPr>
          <a:xfrm>
            <a:off x="2931061" y="2257650"/>
            <a:ext cx="334777" cy="315312"/>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848" name="Google Shape;848;p42"/>
          <p:cNvGrpSpPr/>
          <p:nvPr/>
        </p:nvGrpSpPr>
        <p:grpSpPr>
          <a:xfrm>
            <a:off x="2166891" y="3683053"/>
            <a:ext cx="334759" cy="315292"/>
            <a:chOff x="3584280" y="3699191"/>
            <a:chExt cx="358069" cy="317995"/>
          </a:xfrm>
        </p:grpSpPr>
        <p:sp>
          <p:nvSpPr>
            <p:cNvPr id="849" name="Google Shape;849;p42"/>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2"/>
          <p:cNvGrpSpPr/>
          <p:nvPr/>
        </p:nvGrpSpPr>
        <p:grpSpPr>
          <a:xfrm>
            <a:off x="7366117" y="1925406"/>
            <a:ext cx="351615" cy="350373"/>
            <a:chOff x="6203579" y="3348981"/>
            <a:chExt cx="351615" cy="350373"/>
          </a:xfrm>
        </p:grpSpPr>
        <p:sp>
          <p:nvSpPr>
            <p:cNvPr id="854" name="Google Shape;854;p42"/>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5" name="Google Shape;855;p42"/>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6" name="Google Shape;856;p42"/>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7" name="Google Shape;857;p42"/>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8" name="Google Shape;858;p42"/>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59" name="Google Shape;859;p42"/>
          <p:cNvGrpSpPr/>
          <p:nvPr/>
        </p:nvGrpSpPr>
        <p:grpSpPr>
          <a:xfrm>
            <a:off x="1319124" y="2247425"/>
            <a:ext cx="377474" cy="335748"/>
            <a:chOff x="854261" y="2908813"/>
            <a:chExt cx="377474" cy="335748"/>
          </a:xfrm>
        </p:grpSpPr>
        <p:sp>
          <p:nvSpPr>
            <p:cNvPr id="860" name="Google Shape;860;p42"/>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42"/>
          <p:cNvSpPr/>
          <p:nvPr/>
        </p:nvSpPr>
        <p:spPr>
          <a:xfrm>
            <a:off x="5775535" y="1925539"/>
            <a:ext cx="351586" cy="350363"/>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3"/>
          <p:cNvSpPr txBox="1"/>
          <p:nvPr>
            <p:ph type="title"/>
          </p:nvPr>
        </p:nvSpPr>
        <p:spPr>
          <a:xfrm>
            <a:off x="2213800" y="567350"/>
            <a:ext cx="4545000" cy="19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Scope</a:t>
            </a:r>
            <a:endParaRPr>
              <a:solidFill>
                <a:schemeClr val="lt2"/>
              </a:solidFill>
            </a:endParaRPr>
          </a:p>
        </p:txBody>
      </p:sp>
      <p:pic>
        <p:nvPicPr>
          <p:cNvPr id="871" name="Google Shape;871;p43"/>
          <p:cNvPicPr preferRelativeResize="0"/>
          <p:nvPr/>
        </p:nvPicPr>
        <p:blipFill>
          <a:blip r:embed="rId3">
            <a:alphaModFix/>
          </a:blip>
          <a:stretch>
            <a:fillRect/>
          </a:stretch>
        </p:blipFill>
        <p:spPr>
          <a:xfrm>
            <a:off x="2856924" y="2945599"/>
            <a:ext cx="3258750" cy="156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4"/>
          <p:cNvSpPr txBox="1"/>
          <p:nvPr>
            <p:ph idx="4294967295" type="title"/>
          </p:nvPr>
        </p:nvSpPr>
        <p:spPr>
          <a:xfrm>
            <a:off x="791825" y="547425"/>
            <a:ext cx="3378000" cy="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Functional Requirements</a:t>
            </a:r>
            <a:endParaRPr sz="2300"/>
          </a:p>
        </p:txBody>
      </p:sp>
      <p:sp>
        <p:nvSpPr>
          <p:cNvPr id="877" name="Google Shape;877;p44"/>
          <p:cNvSpPr txBox="1"/>
          <p:nvPr>
            <p:ph idx="4294967295" type="title"/>
          </p:nvPr>
        </p:nvSpPr>
        <p:spPr>
          <a:xfrm>
            <a:off x="4554825" y="547425"/>
            <a:ext cx="38322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Non Functional Requirements</a:t>
            </a:r>
            <a:endParaRPr sz="2300"/>
          </a:p>
        </p:txBody>
      </p:sp>
      <p:sp>
        <p:nvSpPr>
          <p:cNvPr id="878" name="Google Shape;878;p44"/>
          <p:cNvSpPr txBox="1"/>
          <p:nvPr>
            <p:ph idx="4294967295" type="body"/>
          </p:nvPr>
        </p:nvSpPr>
        <p:spPr>
          <a:xfrm>
            <a:off x="541700" y="1151025"/>
            <a:ext cx="3628200" cy="3543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User should be able to upload their own form.</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Feature to choose which fields upon which analysis is required.</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Extract all fields and its values from the uploaded bulk amount of forms.</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Personalized dashboard to view visual insights of data.</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Recognizable and limited font styles of print media will be supported.</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Form types supported will be limited.</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Sentiment Analysis will be performed on fields specified by the user, and are compatible.</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Visual Analysis will be different for different types of fields.</a:t>
            </a:r>
            <a:endParaRPr sz="1100">
              <a:latin typeface="Blinker"/>
              <a:ea typeface="Blinker"/>
              <a:cs typeface="Blinker"/>
              <a:sym typeface="Blinker"/>
            </a:endParaRPr>
          </a:p>
          <a:p>
            <a:pPr indent="-298450" lvl="0" marL="457200" rtl="0" algn="l">
              <a:spcBef>
                <a:spcPts val="0"/>
              </a:spcBef>
              <a:spcAft>
                <a:spcPts val="0"/>
              </a:spcAft>
              <a:buSzPts val="1100"/>
              <a:buFont typeface="Blinker"/>
              <a:buAutoNum type="arabicPeriod"/>
            </a:pPr>
            <a:r>
              <a:rPr lang="en" sz="1100">
                <a:latin typeface="Blinker"/>
                <a:ea typeface="Blinker"/>
                <a:cs typeface="Blinker"/>
                <a:sym typeface="Blinker"/>
              </a:rPr>
              <a:t>System administrator will have the highest view as well as edit access.</a:t>
            </a:r>
            <a:endParaRPr sz="1100">
              <a:latin typeface="Blinker Light"/>
              <a:ea typeface="Blinker Light"/>
              <a:cs typeface="Blinker Light"/>
              <a:sym typeface="Blinker Light"/>
            </a:endParaRPr>
          </a:p>
        </p:txBody>
      </p:sp>
      <p:sp>
        <p:nvSpPr>
          <p:cNvPr id="879" name="Google Shape;879;p44"/>
          <p:cNvSpPr txBox="1"/>
          <p:nvPr>
            <p:ph idx="4294967295" type="body"/>
          </p:nvPr>
        </p:nvSpPr>
        <p:spPr>
          <a:xfrm>
            <a:off x="4650625" y="1151025"/>
            <a:ext cx="4139100" cy="36159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Blinker"/>
              <a:buAutoNum type="alphaLcPeriod"/>
            </a:pPr>
            <a:r>
              <a:rPr lang="en" sz="1100">
                <a:latin typeface="Blinker"/>
                <a:ea typeface="Blinker"/>
                <a:cs typeface="Blinker"/>
                <a:sym typeface="Blinker"/>
              </a:rPr>
              <a:t>Field should be identified </a:t>
            </a:r>
            <a:endParaRPr sz="1100">
              <a:latin typeface="Blinker"/>
              <a:ea typeface="Blinker"/>
              <a:cs typeface="Blinker"/>
              <a:sym typeface="Blinker"/>
            </a:endParaRPr>
          </a:p>
          <a:p>
            <a:pPr indent="-298450" lvl="1" marL="914400" rtl="0" algn="l">
              <a:spcBef>
                <a:spcPts val="0"/>
              </a:spcBef>
              <a:spcAft>
                <a:spcPts val="0"/>
              </a:spcAft>
              <a:buSzPts val="1100"/>
              <a:buFont typeface="Blinker"/>
              <a:buAutoNum type="alphaLcPeriod"/>
            </a:pPr>
            <a:r>
              <a:rPr lang="en" sz="1100">
                <a:latin typeface="Blinker"/>
                <a:ea typeface="Blinker"/>
                <a:cs typeface="Blinker"/>
                <a:sym typeface="Blinker"/>
              </a:rPr>
              <a:t>The system should have the similar accuracy for the blank form and the filled form.</a:t>
            </a:r>
            <a:endParaRPr sz="1100">
              <a:latin typeface="Blinker"/>
              <a:ea typeface="Blinker"/>
              <a:cs typeface="Blinker"/>
              <a:sym typeface="Blinker"/>
            </a:endParaRPr>
          </a:p>
          <a:p>
            <a:pPr indent="-298450" lvl="1" marL="914400" rtl="0" algn="l">
              <a:spcBef>
                <a:spcPts val="0"/>
              </a:spcBef>
              <a:spcAft>
                <a:spcPts val="0"/>
              </a:spcAft>
              <a:buSzPts val="1100"/>
              <a:buFont typeface="Blinker"/>
              <a:buAutoNum type="alphaLcPeriod"/>
            </a:pPr>
            <a:r>
              <a:rPr lang="en" sz="1100">
                <a:latin typeface="Blinker"/>
                <a:ea typeface="Blinker"/>
                <a:cs typeface="Blinker"/>
                <a:sym typeface="Blinker"/>
              </a:rPr>
              <a:t>Availability will be high.</a:t>
            </a:r>
            <a:endParaRPr sz="1100">
              <a:latin typeface="Blinker"/>
              <a:ea typeface="Blinker"/>
              <a:cs typeface="Blinker"/>
              <a:sym typeface="Blinker"/>
            </a:endParaRPr>
          </a:p>
          <a:p>
            <a:pPr indent="-298450" lvl="1" marL="914400" rtl="0" algn="l">
              <a:spcBef>
                <a:spcPts val="0"/>
              </a:spcBef>
              <a:spcAft>
                <a:spcPts val="0"/>
              </a:spcAft>
              <a:buSzPts val="1100"/>
              <a:buFont typeface="Blinker"/>
              <a:buAutoNum type="alphaLcPeriod"/>
            </a:pPr>
            <a:r>
              <a:rPr lang="en" sz="1100">
                <a:latin typeface="Blinker"/>
                <a:ea typeface="Blinker"/>
                <a:cs typeface="Blinker"/>
                <a:sym typeface="Blinker"/>
              </a:rPr>
              <a:t>User authentication and security will be taken care of.</a:t>
            </a:r>
            <a:endParaRPr sz="1100">
              <a:latin typeface="Blinker"/>
              <a:ea typeface="Blinker"/>
              <a:cs typeface="Blinker"/>
              <a:sym typeface="Blinker"/>
            </a:endParaRPr>
          </a:p>
          <a:p>
            <a:pPr indent="-298450" lvl="1" marL="914400" rtl="0" algn="l">
              <a:spcBef>
                <a:spcPts val="0"/>
              </a:spcBef>
              <a:spcAft>
                <a:spcPts val="0"/>
              </a:spcAft>
              <a:buSzPts val="1100"/>
              <a:buFont typeface="Blinker"/>
              <a:buAutoNum type="alphaLcPeriod"/>
            </a:pPr>
            <a:r>
              <a:rPr lang="en" sz="1100">
                <a:latin typeface="Blinker"/>
                <a:ea typeface="Blinker"/>
                <a:cs typeface="Blinker"/>
                <a:sym typeface="Blinker"/>
              </a:rPr>
              <a:t>UI / UX should be aesthetic.</a:t>
            </a:r>
            <a:endParaRPr sz="1100">
              <a:latin typeface="Blinker"/>
              <a:ea typeface="Blinker"/>
              <a:cs typeface="Blinker"/>
              <a:sym typeface="Blink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5"/>
          <p:cNvSpPr txBox="1"/>
          <p:nvPr>
            <p:ph type="title"/>
          </p:nvPr>
        </p:nvSpPr>
        <p:spPr>
          <a:xfrm>
            <a:off x="2160225" y="578075"/>
            <a:ext cx="4545000" cy="19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100">
                <a:solidFill>
                  <a:schemeClr val="lt2"/>
                </a:solidFill>
              </a:rPr>
              <a:t>Technology Stack</a:t>
            </a:r>
            <a:endParaRPr sz="7100">
              <a:solidFill>
                <a:schemeClr val="lt2"/>
              </a:solidFill>
            </a:endParaRPr>
          </a:p>
        </p:txBody>
      </p:sp>
      <p:pic>
        <p:nvPicPr>
          <p:cNvPr id="885" name="Google Shape;885;p45"/>
          <p:cNvPicPr preferRelativeResize="0"/>
          <p:nvPr/>
        </p:nvPicPr>
        <p:blipFill>
          <a:blip r:embed="rId3">
            <a:alphaModFix/>
          </a:blip>
          <a:stretch>
            <a:fillRect/>
          </a:stretch>
        </p:blipFill>
        <p:spPr>
          <a:xfrm>
            <a:off x="2936100" y="2798025"/>
            <a:ext cx="3105175" cy="206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46"/>
          <p:cNvGrpSpPr/>
          <p:nvPr/>
        </p:nvGrpSpPr>
        <p:grpSpPr>
          <a:xfrm>
            <a:off x="6334801" y="2092712"/>
            <a:ext cx="2809200" cy="2043538"/>
            <a:chOff x="5078426" y="517087"/>
            <a:chExt cx="2809200" cy="2043538"/>
          </a:xfrm>
        </p:grpSpPr>
        <p:sp>
          <p:nvSpPr>
            <p:cNvPr id="891" name="Google Shape;891;p46"/>
            <p:cNvSpPr txBox="1"/>
            <p:nvPr/>
          </p:nvSpPr>
          <p:spPr>
            <a:xfrm>
              <a:off x="5078426" y="1412825"/>
              <a:ext cx="28092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Standard ML Libraries of Python</a:t>
              </a:r>
              <a:endParaRPr sz="1800">
                <a:solidFill>
                  <a:srgbClr val="FFFFFF"/>
                </a:solidFill>
                <a:latin typeface="Montserrat ExtraBold"/>
                <a:ea typeface="Montserrat ExtraBold"/>
                <a:cs typeface="Montserrat ExtraBold"/>
                <a:sym typeface="Montserrat ExtraBold"/>
              </a:endParaRPr>
            </a:p>
          </p:txBody>
        </p:sp>
        <p:sp>
          <p:nvSpPr>
            <p:cNvPr id="892" name="Google Shape;892;p46"/>
            <p:cNvSpPr txBox="1"/>
            <p:nvPr/>
          </p:nvSpPr>
          <p:spPr>
            <a:xfrm>
              <a:off x="5603875" y="1961225"/>
              <a:ext cx="19143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Tesseract and Tensorflow</a:t>
              </a:r>
              <a:endParaRPr>
                <a:solidFill>
                  <a:srgbClr val="FFFFFF"/>
                </a:solidFill>
                <a:latin typeface="Montserrat"/>
                <a:ea typeface="Montserrat"/>
                <a:cs typeface="Montserrat"/>
                <a:sym typeface="Montserrat"/>
              </a:endParaRPr>
            </a:p>
          </p:txBody>
        </p:sp>
        <p:pic>
          <p:nvPicPr>
            <p:cNvPr id="893" name="Google Shape;893;p46"/>
            <p:cNvPicPr preferRelativeResize="0"/>
            <p:nvPr/>
          </p:nvPicPr>
          <p:blipFill>
            <a:blip r:embed="rId3">
              <a:alphaModFix/>
            </a:blip>
            <a:stretch>
              <a:fillRect/>
            </a:stretch>
          </p:blipFill>
          <p:spPr>
            <a:xfrm>
              <a:off x="6087775" y="517087"/>
              <a:ext cx="790500" cy="790500"/>
            </a:xfrm>
            <a:prstGeom prst="rect">
              <a:avLst/>
            </a:prstGeom>
            <a:noFill/>
            <a:ln>
              <a:noFill/>
            </a:ln>
          </p:spPr>
        </p:pic>
      </p:grpSp>
      <p:grpSp>
        <p:nvGrpSpPr>
          <p:cNvPr id="894" name="Google Shape;894;p46"/>
          <p:cNvGrpSpPr/>
          <p:nvPr/>
        </p:nvGrpSpPr>
        <p:grpSpPr>
          <a:xfrm>
            <a:off x="273988" y="1154370"/>
            <a:ext cx="1753200" cy="2213266"/>
            <a:chOff x="531163" y="680633"/>
            <a:chExt cx="1753200" cy="2213266"/>
          </a:xfrm>
        </p:grpSpPr>
        <p:sp>
          <p:nvSpPr>
            <p:cNvPr id="895" name="Google Shape;895;p46"/>
            <p:cNvSpPr txBox="1"/>
            <p:nvPr/>
          </p:nvSpPr>
          <p:spPr>
            <a:xfrm>
              <a:off x="531174" y="1144050"/>
              <a:ext cx="16716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Django</a:t>
              </a:r>
              <a:endParaRPr sz="1800">
                <a:solidFill>
                  <a:srgbClr val="FFFFFF"/>
                </a:solidFill>
                <a:latin typeface="Montserrat ExtraBold"/>
                <a:ea typeface="Montserrat ExtraBold"/>
                <a:cs typeface="Montserrat ExtraBold"/>
                <a:sym typeface="Montserrat ExtraBold"/>
              </a:endParaRPr>
            </a:p>
          </p:txBody>
        </p:sp>
        <p:sp>
          <p:nvSpPr>
            <p:cNvPr id="896" name="Google Shape;896;p46"/>
            <p:cNvSpPr txBox="1"/>
            <p:nvPr/>
          </p:nvSpPr>
          <p:spPr>
            <a:xfrm>
              <a:off x="531163" y="1736499"/>
              <a:ext cx="1753200" cy="11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Develop Backend that will store the data and run the model</a:t>
              </a:r>
              <a:endParaRPr>
                <a:solidFill>
                  <a:srgbClr val="FFFFFF"/>
                </a:solidFill>
                <a:latin typeface="Montserrat"/>
                <a:ea typeface="Montserrat"/>
                <a:cs typeface="Montserrat"/>
                <a:sym typeface="Montserrat"/>
              </a:endParaRPr>
            </a:p>
          </p:txBody>
        </p:sp>
        <p:pic>
          <p:nvPicPr>
            <p:cNvPr id="897" name="Google Shape;897;p46"/>
            <p:cNvPicPr preferRelativeResize="0"/>
            <p:nvPr/>
          </p:nvPicPr>
          <p:blipFill>
            <a:blip r:embed="rId4">
              <a:alphaModFix/>
            </a:blip>
            <a:stretch>
              <a:fillRect/>
            </a:stretch>
          </p:blipFill>
          <p:spPr>
            <a:xfrm>
              <a:off x="701775" y="680633"/>
              <a:ext cx="1330374" cy="463412"/>
            </a:xfrm>
            <a:prstGeom prst="rect">
              <a:avLst/>
            </a:prstGeom>
            <a:noFill/>
            <a:ln>
              <a:noFill/>
            </a:ln>
          </p:spPr>
        </p:pic>
      </p:grpSp>
      <p:grpSp>
        <p:nvGrpSpPr>
          <p:cNvPr id="898" name="Google Shape;898;p46"/>
          <p:cNvGrpSpPr/>
          <p:nvPr/>
        </p:nvGrpSpPr>
        <p:grpSpPr>
          <a:xfrm>
            <a:off x="4716225" y="936312"/>
            <a:ext cx="1914300" cy="2050863"/>
            <a:chOff x="2986975" y="476137"/>
            <a:chExt cx="1914300" cy="2050863"/>
          </a:xfrm>
        </p:grpSpPr>
        <p:sp>
          <p:nvSpPr>
            <p:cNvPr id="899" name="Google Shape;899;p46"/>
            <p:cNvSpPr txBox="1"/>
            <p:nvPr/>
          </p:nvSpPr>
          <p:spPr>
            <a:xfrm>
              <a:off x="3118575" y="1228948"/>
              <a:ext cx="1671600" cy="463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React JS</a:t>
              </a:r>
              <a:endParaRPr sz="1800">
                <a:solidFill>
                  <a:srgbClr val="FFFFFF"/>
                </a:solidFill>
                <a:latin typeface="Montserrat ExtraBold"/>
                <a:ea typeface="Montserrat ExtraBold"/>
                <a:cs typeface="Montserrat ExtraBold"/>
                <a:sym typeface="Montserrat ExtraBold"/>
              </a:endParaRPr>
            </a:p>
          </p:txBody>
        </p:sp>
        <p:sp>
          <p:nvSpPr>
            <p:cNvPr id="900" name="Google Shape;900;p46"/>
            <p:cNvSpPr txBox="1"/>
            <p:nvPr/>
          </p:nvSpPr>
          <p:spPr>
            <a:xfrm>
              <a:off x="2986975" y="1736500"/>
              <a:ext cx="1914300" cy="7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To build user interface for uploading and visualizing the forms</a:t>
              </a:r>
              <a:endParaRPr>
                <a:solidFill>
                  <a:srgbClr val="FFFFFF"/>
                </a:solidFill>
                <a:latin typeface="Montserrat"/>
                <a:ea typeface="Montserrat"/>
                <a:cs typeface="Montserrat"/>
                <a:sym typeface="Montserrat"/>
              </a:endParaRPr>
            </a:p>
          </p:txBody>
        </p:sp>
        <p:pic>
          <p:nvPicPr>
            <p:cNvPr id="901" name="Google Shape;901;p46"/>
            <p:cNvPicPr preferRelativeResize="0"/>
            <p:nvPr/>
          </p:nvPicPr>
          <p:blipFill>
            <a:blip r:embed="rId5">
              <a:alphaModFix/>
            </a:blip>
            <a:stretch>
              <a:fillRect/>
            </a:stretch>
          </p:blipFill>
          <p:spPr>
            <a:xfrm>
              <a:off x="3336750" y="476137"/>
              <a:ext cx="1235248" cy="872400"/>
            </a:xfrm>
            <a:prstGeom prst="rect">
              <a:avLst/>
            </a:prstGeom>
            <a:noFill/>
            <a:ln>
              <a:noFill/>
            </a:ln>
          </p:spPr>
        </p:pic>
      </p:grpSp>
      <p:grpSp>
        <p:nvGrpSpPr>
          <p:cNvPr id="902" name="Google Shape;902;p46"/>
          <p:cNvGrpSpPr/>
          <p:nvPr/>
        </p:nvGrpSpPr>
        <p:grpSpPr>
          <a:xfrm>
            <a:off x="2609225" y="2799100"/>
            <a:ext cx="1753200" cy="1415400"/>
            <a:chOff x="2400725" y="3535325"/>
            <a:chExt cx="1753200" cy="1415400"/>
          </a:xfrm>
        </p:grpSpPr>
        <p:sp>
          <p:nvSpPr>
            <p:cNvPr id="903" name="Google Shape;903;p46"/>
            <p:cNvSpPr txBox="1"/>
            <p:nvPr/>
          </p:nvSpPr>
          <p:spPr>
            <a:xfrm>
              <a:off x="2482325" y="3535325"/>
              <a:ext cx="1671600" cy="40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MongoDB</a:t>
              </a:r>
              <a:endParaRPr sz="1800">
                <a:solidFill>
                  <a:srgbClr val="FFFFFF"/>
                </a:solidFill>
                <a:latin typeface="Montserrat ExtraBold"/>
                <a:ea typeface="Montserrat ExtraBold"/>
                <a:cs typeface="Montserrat ExtraBold"/>
                <a:sym typeface="Montserrat ExtraBold"/>
              </a:endParaRPr>
            </a:p>
          </p:txBody>
        </p:sp>
        <p:sp>
          <p:nvSpPr>
            <p:cNvPr id="904" name="Google Shape;904;p46"/>
            <p:cNvSpPr txBox="1"/>
            <p:nvPr/>
          </p:nvSpPr>
          <p:spPr>
            <a:xfrm>
              <a:off x="2400725" y="3943325"/>
              <a:ext cx="1753200" cy="10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MongoDB</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database for persistent data storage</a:t>
              </a:r>
              <a:endParaRPr>
                <a:solidFill>
                  <a:srgbClr val="FFFFFF"/>
                </a:solidFill>
                <a:latin typeface="Montserrat"/>
                <a:ea typeface="Montserrat"/>
                <a:cs typeface="Montserrat"/>
                <a:sym typeface="Montserrat"/>
              </a:endParaRPr>
            </a:p>
          </p:txBody>
        </p:sp>
      </p:grpSp>
      <p:pic>
        <p:nvPicPr>
          <p:cNvPr id="905" name="Google Shape;905;p46"/>
          <p:cNvPicPr preferRelativeResize="0"/>
          <p:nvPr/>
        </p:nvPicPr>
        <p:blipFill>
          <a:blip r:embed="rId6">
            <a:alphaModFix/>
          </a:blip>
          <a:stretch>
            <a:fillRect/>
          </a:stretch>
        </p:blipFill>
        <p:spPr>
          <a:xfrm>
            <a:off x="2334972" y="1950249"/>
            <a:ext cx="2301701" cy="621500"/>
          </a:xfrm>
          <a:prstGeom prst="rect">
            <a:avLst/>
          </a:prstGeom>
          <a:noFill/>
          <a:ln>
            <a:noFill/>
          </a:ln>
        </p:spPr>
      </p:pic>
      <p:sp>
        <p:nvSpPr>
          <p:cNvPr id="906" name="Google Shape;906;p46"/>
          <p:cNvSpPr txBox="1"/>
          <p:nvPr>
            <p:ph type="title"/>
          </p:nvPr>
        </p:nvSpPr>
        <p:spPr>
          <a:xfrm>
            <a:off x="198875" y="189900"/>
            <a:ext cx="6830700" cy="7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Core Technologies</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7"/>
          <p:cNvSpPr txBox="1"/>
          <p:nvPr>
            <p:ph type="title"/>
          </p:nvPr>
        </p:nvSpPr>
        <p:spPr>
          <a:xfrm>
            <a:off x="2885425" y="118525"/>
            <a:ext cx="2755500" cy="7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Project </a:t>
            </a:r>
            <a:r>
              <a:rPr lang="en" sz="3500"/>
              <a:t>Tools</a:t>
            </a:r>
            <a:endParaRPr sz="3500"/>
          </a:p>
        </p:txBody>
      </p:sp>
      <p:sp>
        <p:nvSpPr>
          <p:cNvPr id="912" name="Google Shape;912;p47"/>
          <p:cNvSpPr txBox="1"/>
          <p:nvPr/>
        </p:nvSpPr>
        <p:spPr>
          <a:xfrm>
            <a:off x="5640925" y="3856100"/>
            <a:ext cx="1586100" cy="32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Draw.io</a:t>
            </a:r>
            <a:endParaRPr sz="1800">
              <a:solidFill>
                <a:srgbClr val="FFFFFF"/>
              </a:solidFill>
              <a:latin typeface="Montserrat ExtraBold"/>
              <a:ea typeface="Montserrat ExtraBold"/>
              <a:cs typeface="Montserrat ExtraBold"/>
              <a:sym typeface="Montserrat ExtraBold"/>
            </a:endParaRPr>
          </a:p>
        </p:txBody>
      </p:sp>
      <p:sp>
        <p:nvSpPr>
          <p:cNvPr id="913" name="Google Shape;913;p47"/>
          <p:cNvSpPr txBox="1"/>
          <p:nvPr/>
        </p:nvSpPr>
        <p:spPr>
          <a:xfrm>
            <a:off x="5640925" y="4139275"/>
            <a:ext cx="1671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Free online diagram software</a:t>
            </a:r>
            <a:endParaRPr sz="1000">
              <a:solidFill>
                <a:srgbClr val="FFFFFF"/>
              </a:solidFill>
              <a:latin typeface="Montserrat"/>
              <a:ea typeface="Montserrat"/>
              <a:cs typeface="Montserrat"/>
              <a:sym typeface="Montserrat"/>
            </a:endParaRPr>
          </a:p>
        </p:txBody>
      </p:sp>
      <p:sp>
        <p:nvSpPr>
          <p:cNvPr id="914" name="Google Shape;914;p47"/>
          <p:cNvSpPr txBox="1"/>
          <p:nvPr/>
        </p:nvSpPr>
        <p:spPr>
          <a:xfrm>
            <a:off x="574000" y="1743100"/>
            <a:ext cx="789000" cy="40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Jira</a:t>
            </a:r>
            <a:endParaRPr sz="1800">
              <a:solidFill>
                <a:srgbClr val="FFFFFF"/>
              </a:solidFill>
              <a:latin typeface="Montserrat ExtraBold"/>
              <a:ea typeface="Montserrat ExtraBold"/>
              <a:cs typeface="Montserrat ExtraBold"/>
              <a:sym typeface="Montserrat ExtraBold"/>
            </a:endParaRPr>
          </a:p>
        </p:txBody>
      </p:sp>
      <p:sp>
        <p:nvSpPr>
          <p:cNvPr id="915" name="Google Shape;915;p47"/>
          <p:cNvSpPr txBox="1"/>
          <p:nvPr/>
        </p:nvSpPr>
        <p:spPr>
          <a:xfrm>
            <a:off x="126850" y="2136825"/>
            <a:ext cx="1914300" cy="6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Jira is a proprietary issue tracking product for bug tracking and agile project management</a:t>
            </a:r>
            <a:endParaRPr sz="1000">
              <a:solidFill>
                <a:srgbClr val="FFFFFF"/>
              </a:solidFill>
              <a:latin typeface="Montserrat"/>
              <a:ea typeface="Montserrat"/>
              <a:cs typeface="Montserrat"/>
              <a:sym typeface="Montserrat"/>
            </a:endParaRPr>
          </a:p>
        </p:txBody>
      </p:sp>
      <p:sp>
        <p:nvSpPr>
          <p:cNvPr id="916" name="Google Shape;916;p47"/>
          <p:cNvSpPr txBox="1"/>
          <p:nvPr/>
        </p:nvSpPr>
        <p:spPr>
          <a:xfrm>
            <a:off x="7254525" y="1729288"/>
            <a:ext cx="1158300" cy="43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Slack</a:t>
            </a:r>
            <a:endParaRPr sz="1800">
              <a:solidFill>
                <a:srgbClr val="FFFFFF"/>
              </a:solidFill>
              <a:latin typeface="Montserrat ExtraBold"/>
              <a:ea typeface="Montserrat ExtraBold"/>
              <a:cs typeface="Montserrat ExtraBold"/>
              <a:sym typeface="Montserrat ExtraBold"/>
            </a:endParaRPr>
          </a:p>
        </p:txBody>
      </p:sp>
      <p:sp>
        <p:nvSpPr>
          <p:cNvPr id="917" name="Google Shape;917;p47"/>
          <p:cNvSpPr txBox="1"/>
          <p:nvPr/>
        </p:nvSpPr>
        <p:spPr>
          <a:xfrm>
            <a:off x="7006475" y="2242863"/>
            <a:ext cx="16716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Proprietary business communication platform</a:t>
            </a:r>
            <a:endParaRPr sz="1000">
              <a:solidFill>
                <a:srgbClr val="FFFFFF"/>
              </a:solidFill>
              <a:latin typeface="Montserrat"/>
              <a:ea typeface="Montserrat"/>
              <a:cs typeface="Montserrat"/>
              <a:sym typeface="Montserrat"/>
            </a:endParaRPr>
          </a:p>
        </p:txBody>
      </p:sp>
      <p:sp>
        <p:nvSpPr>
          <p:cNvPr id="918" name="Google Shape;918;p47"/>
          <p:cNvSpPr txBox="1"/>
          <p:nvPr/>
        </p:nvSpPr>
        <p:spPr>
          <a:xfrm>
            <a:off x="3988325" y="1670075"/>
            <a:ext cx="1497000" cy="40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Overleaf</a:t>
            </a:r>
            <a:endParaRPr sz="1800">
              <a:solidFill>
                <a:srgbClr val="FFFFFF"/>
              </a:solidFill>
              <a:latin typeface="Montserrat ExtraBold"/>
              <a:ea typeface="Montserrat ExtraBold"/>
              <a:cs typeface="Montserrat ExtraBold"/>
              <a:sym typeface="Montserrat ExtraBold"/>
            </a:endParaRPr>
          </a:p>
        </p:txBody>
      </p:sp>
      <p:sp>
        <p:nvSpPr>
          <p:cNvPr id="919" name="Google Shape;919;p47"/>
          <p:cNvSpPr txBox="1"/>
          <p:nvPr/>
        </p:nvSpPr>
        <p:spPr>
          <a:xfrm>
            <a:off x="3779663" y="2111400"/>
            <a:ext cx="1914300" cy="9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Collaborative cloud-based LaTeX editor used for writing, editing and publishing scientific documents</a:t>
            </a:r>
            <a:endParaRPr sz="1000">
              <a:solidFill>
                <a:srgbClr val="FFFFFF"/>
              </a:solidFill>
              <a:latin typeface="Montserrat"/>
              <a:ea typeface="Montserrat"/>
              <a:cs typeface="Montserrat"/>
              <a:sym typeface="Montserrat"/>
            </a:endParaRPr>
          </a:p>
        </p:txBody>
      </p:sp>
      <p:pic>
        <p:nvPicPr>
          <p:cNvPr id="920" name="Google Shape;920;p47"/>
          <p:cNvPicPr preferRelativeResize="0"/>
          <p:nvPr/>
        </p:nvPicPr>
        <p:blipFill rotWithShape="1">
          <a:blip r:embed="rId3">
            <a:alphaModFix/>
          </a:blip>
          <a:srcRect b="7381" l="0" r="10297" t="0"/>
          <a:stretch/>
        </p:blipFill>
        <p:spPr>
          <a:xfrm>
            <a:off x="607050" y="864925"/>
            <a:ext cx="722898" cy="746399"/>
          </a:xfrm>
          <a:prstGeom prst="rect">
            <a:avLst/>
          </a:prstGeom>
          <a:noFill/>
          <a:ln>
            <a:noFill/>
          </a:ln>
        </p:spPr>
      </p:pic>
      <p:pic>
        <p:nvPicPr>
          <p:cNvPr id="921" name="Google Shape;921;p47"/>
          <p:cNvPicPr preferRelativeResize="0"/>
          <p:nvPr/>
        </p:nvPicPr>
        <p:blipFill>
          <a:blip r:embed="rId4">
            <a:alphaModFix/>
          </a:blip>
          <a:stretch>
            <a:fillRect/>
          </a:stretch>
        </p:blipFill>
        <p:spPr>
          <a:xfrm>
            <a:off x="4375378" y="958983"/>
            <a:ext cx="722900" cy="732206"/>
          </a:xfrm>
          <a:prstGeom prst="rect">
            <a:avLst/>
          </a:prstGeom>
          <a:noFill/>
          <a:ln>
            <a:noFill/>
          </a:ln>
        </p:spPr>
      </p:pic>
      <p:pic>
        <p:nvPicPr>
          <p:cNvPr id="922" name="Google Shape;922;p47"/>
          <p:cNvPicPr preferRelativeResize="0"/>
          <p:nvPr/>
        </p:nvPicPr>
        <p:blipFill rotWithShape="1">
          <a:blip r:embed="rId5">
            <a:alphaModFix/>
          </a:blip>
          <a:srcRect b="0" l="0" r="71759" t="0"/>
          <a:stretch/>
        </p:blipFill>
        <p:spPr>
          <a:xfrm>
            <a:off x="7491875" y="998887"/>
            <a:ext cx="722898" cy="652426"/>
          </a:xfrm>
          <a:prstGeom prst="rect">
            <a:avLst/>
          </a:prstGeom>
          <a:noFill/>
          <a:ln>
            <a:noFill/>
          </a:ln>
        </p:spPr>
      </p:pic>
      <p:pic>
        <p:nvPicPr>
          <p:cNvPr id="923" name="Google Shape;923;p47"/>
          <p:cNvPicPr preferRelativeResize="0"/>
          <p:nvPr/>
        </p:nvPicPr>
        <p:blipFill rotWithShape="1">
          <a:blip r:embed="rId6">
            <a:alphaModFix/>
          </a:blip>
          <a:srcRect b="0" l="0" r="73514" t="0"/>
          <a:stretch/>
        </p:blipFill>
        <p:spPr>
          <a:xfrm>
            <a:off x="6056750" y="3029270"/>
            <a:ext cx="722900" cy="716363"/>
          </a:xfrm>
          <a:prstGeom prst="rect">
            <a:avLst/>
          </a:prstGeom>
          <a:noFill/>
          <a:ln>
            <a:noFill/>
          </a:ln>
        </p:spPr>
      </p:pic>
      <p:pic>
        <p:nvPicPr>
          <p:cNvPr id="924" name="Google Shape;924;p47"/>
          <p:cNvPicPr preferRelativeResize="0"/>
          <p:nvPr/>
        </p:nvPicPr>
        <p:blipFill>
          <a:blip r:embed="rId7">
            <a:alphaModFix/>
          </a:blip>
          <a:stretch>
            <a:fillRect/>
          </a:stretch>
        </p:blipFill>
        <p:spPr>
          <a:xfrm>
            <a:off x="2332875" y="3032100"/>
            <a:ext cx="826825" cy="826825"/>
          </a:xfrm>
          <a:prstGeom prst="rect">
            <a:avLst/>
          </a:prstGeom>
          <a:noFill/>
          <a:ln>
            <a:noFill/>
          </a:ln>
        </p:spPr>
      </p:pic>
      <p:sp>
        <p:nvSpPr>
          <p:cNvPr id="925" name="Google Shape;925;p47"/>
          <p:cNvSpPr txBox="1"/>
          <p:nvPr/>
        </p:nvSpPr>
        <p:spPr>
          <a:xfrm>
            <a:off x="1910487" y="3936213"/>
            <a:ext cx="1586100" cy="32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Whimsical</a:t>
            </a:r>
            <a:endParaRPr sz="1800">
              <a:solidFill>
                <a:srgbClr val="FFFFFF"/>
              </a:solidFill>
              <a:latin typeface="Montserrat ExtraBold"/>
              <a:ea typeface="Montserrat ExtraBold"/>
              <a:cs typeface="Montserrat ExtraBold"/>
              <a:sym typeface="Montserrat ExtraBold"/>
            </a:endParaRPr>
          </a:p>
        </p:txBody>
      </p:sp>
      <p:sp>
        <p:nvSpPr>
          <p:cNvPr id="926" name="Google Shape;926;p47"/>
          <p:cNvSpPr txBox="1"/>
          <p:nvPr/>
        </p:nvSpPr>
        <p:spPr>
          <a:xfrm>
            <a:off x="1910488" y="4219388"/>
            <a:ext cx="1671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Wireframe Making Tool</a:t>
            </a:r>
            <a:endParaRPr sz="10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novo AI Meeting by Slidesgo">
  <a:themeElements>
    <a:clrScheme name="Simple Light">
      <a:dk1>
        <a:srgbClr val="001F35"/>
      </a:dk1>
      <a:lt1>
        <a:srgbClr val="FFFFFF"/>
      </a:lt1>
      <a:dk2>
        <a:srgbClr val="012853"/>
      </a:dk2>
      <a:lt2>
        <a:srgbClr val="FFFF70"/>
      </a:lt2>
      <a:accent1>
        <a:srgbClr val="1FFFCE"/>
      </a:accent1>
      <a:accent2>
        <a:srgbClr val="75FFD7"/>
      </a:accent2>
      <a:accent3>
        <a:srgbClr val="B0FCCE"/>
      </a:accent3>
      <a:accent4>
        <a:srgbClr val="ECFF8C"/>
      </a:accent4>
      <a:accent5>
        <a:srgbClr val="BCFD45"/>
      </a:accent5>
      <a:accent6>
        <a:srgbClr val="77FF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